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2"/>
  </p:notesMasterIdLst>
  <p:handoutMasterIdLst>
    <p:handoutMasterId r:id="rId33"/>
  </p:handoutMasterIdLst>
  <p:sldIdLst>
    <p:sldId id="257" r:id="rId5"/>
    <p:sldId id="328" r:id="rId6"/>
    <p:sldId id="325" r:id="rId7"/>
    <p:sldId id="332" r:id="rId8"/>
    <p:sldId id="307" r:id="rId9"/>
    <p:sldId id="276" r:id="rId10"/>
    <p:sldId id="278" r:id="rId11"/>
    <p:sldId id="310" r:id="rId12"/>
    <p:sldId id="357" r:id="rId13"/>
    <p:sldId id="337" r:id="rId14"/>
    <p:sldId id="350" r:id="rId15"/>
    <p:sldId id="354" r:id="rId16"/>
    <p:sldId id="312" r:id="rId17"/>
    <p:sldId id="356" r:id="rId18"/>
    <p:sldId id="352" r:id="rId19"/>
    <p:sldId id="323" r:id="rId20"/>
    <p:sldId id="346" r:id="rId21"/>
    <p:sldId id="314" r:id="rId22"/>
    <p:sldId id="348" r:id="rId23"/>
    <p:sldId id="326" r:id="rId24"/>
    <p:sldId id="351" r:id="rId25"/>
    <p:sldId id="316" r:id="rId26"/>
    <p:sldId id="353" r:id="rId27"/>
    <p:sldId id="339" r:id="rId28"/>
    <p:sldId id="342" r:id="rId29"/>
    <p:sldId id="343" r:id="rId30"/>
    <p:sldId id="274" r:id="rId31"/>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Cormorant Garamond" panose="00000500000000000000" pitchFamily="2" charset="0"/>
      <p:regular r:id="rId40"/>
      <p:bold r:id="rId41"/>
      <p:italic r:id="rId42"/>
      <p:boldItalic r:id="rId43"/>
    </p:embeddedFont>
    <p:embeddedFont>
      <p:font typeface="Franklin Gothic Book" panose="020B0503020102020204" pitchFamily="34" charset="0"/>
      <p:regular r:id="rId44"/>
      <p:italic r:id="rId45"/>
    </p:embeddedFont>
    <p:embeddedFont>
      <p:font typeface="Garamond" panose="02020404030301010803" pitchFamily="18" charset="0"/>
      <p:regular r:id="rId46"/>
      <p:bold r:id="rId47"/>
      <p:italic r:id="rId48"/>
    </p:embeddedFont>
    <p:embeddedFont>
      <p:font typeface="Roboto" pitchFamily="2" charset="0"/>
      <p:regular r:id="rId49"/>
      <p:bold r:id="rId50"/>
      <p:italic r:id="rId51"/>
      <p:boldItalic r:id="rId52"/>
    </p:embeddedFont>
    <p:embeddedFont>
      <p:font typeface="Roboto Light" panose="02000000000000000000" pitchFamily="2" charset="0"/>
      <p:regular r:id="rId53"/>
      <p:italic r:id="rId54"/>
    </p:embeddedFont>
  </p:embeddedFontLst>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66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A2E018-0798-5263-FC40-EBA4CB760341}" name="Malene Augestad" initials="MA" userId="S::malene.augestad@retriever.no::5ee947fb-c193-4676-ae38-90dc42811680" providerId="AD"/>
  <p188:author id="{AC25DD52-5C9C-1A53-F7A4-D08DA4FA80FA}" name="Guro Lindebjerg" initials="GL" userId="S::guro.lindebjerg@retriever.no::5b9815be-76bd-4873-acb2-5c3fad0bc58c" providerId="AD"/>
  <p188:author id="{A6582472-CE32-7F6B-ED4A-D5AA97E000A9}" name="Ingunn Vålandsmyr" initials="IV" userId="S::ingunn.valandsmyr@retriever.no::ff5f702d-c0a7-4547-80dc-373192a16b8d" providerId="AD"/>
  <p188:author id="{E5D649D3-1B57-9FFA-CCFF-11267AC2A286}" name="Benedicte Andersen" initials="BA" userId="S::benedicte.andersen@retriever.no::1c0c1cee-dc3d-4d16-8840-5eb491561cdd" providerId="AD"/>
  <p188:author id="{3C239DF7-EA14-A081-EEDF-9925A185A45E}" name="Hanna Elvira Osnes Dal" initials="HEOD" userId="S::hanna.dal@retriever.no::131c9687-e498-40a6-99ea-94e4d751f3c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riam Løvås Gregersen" initials="MLG" lastIdx="22" clrIdx="0">
    <p:extLst>
      <p:ext uri="{19B8F6BF-5375-455C-9EA6-DF929625EA0E}">
        <p15:presenceInfo xmlns:p15="http://schemas.microsoft.com/office/powerpoint/2012/main" userId="S::miriam.gregersen@retriever.no::978f6cd1-a14b-4490-a89b-953675dcb78e" providerId="AD"/>
      </p:ext>
    </p:extLst>
  </p:cmAuthor>
  <p:cmAuthor id="2" name="Eirik Brautaset" initials="EB" lastIdx="3" clrIdx="1">
    <p:extLst>
      <p:ext uri="{19B8F6BF-5375-455C-9EA6-DF929625EA0E}">
        <p15:presenceInfo xmlns:p15="http://schemas.microsoft.com/office/powerpoint/2012/main" userId="S::eirik.brautaset@retriever.no::e4d75db6-57fe-4c46-9707-437ba63f48c6" providerId="AD"/>
      </p:ext>
    </p:extLst>
  </p:cmAuthor>
  <p:cmAuthor id="3" name="Ane Kathrine Strand" initials="AKS" lastIdx="2" clrIdx="2">
    <p:extLst>
      <p:ext uri="{19B8F6BF-5375-455C-9EA6-DF929625EA0E}">
        <p15:presenceInfo xmlns:p15="http://schemas.microsoft.com/office/powerpoint/2012/main" userId="S::ane.strand@retriever.no::542d195e-2390-4a02-9fa2-0cc2586d06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E66F"/>
    <a:srgbClr val="231F20"/>
    <a:srgbClr val="191836"/>
    <a:srgbClr val="00588A"/>
    <a:srgbClr val="31314B"/>
    <a:srgbClr val="DC7270"/>
    <a:srgbClr val="AACD80"/>
    <a:srgbClr val="D14341"/>
    <a:srgbClr val="F0D000"/>
    <a:srgbClr val="8EBD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8" y="484"/>
      </p:cViewPr>
      <p:guideLst>
        <p:guide orient="horz" pos="1207"/>
        <p:guide pos="665"/>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1.fntdata"/><Relationship Id="rId52" Type="http://schemas.openxmlformats.org/officeDocument/2006/relationships/font" Target="fonts/font19.fntdata"/><Relationship Id="rId6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retrieveras.sharepoint.com/sites/analysisno/Shared%20Documents/01%20Leverte%20analyser/22.%20juli%20(Fritt%20Ord)/Kapittel%205%20(h&#248;yreekstremisme)/Byline%20etter%20koding/Byline%20-%20h&#248;yreekstrem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retrieveras.sharepoint.com/sites/analysisno/Shared%20Documents/01%20Leverte%20analyser/22.%20juli%20(Fritt%20Ord)/Kapittel%205%20(h&#248;yreekstremisme)/Alle%20uttalelser%202001-202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retrieveras.sharepoint.com/sites/analysisno/Shared%20Documents/01%20Leverte%20analyser/22.%20juli%20(Fritt%20Ord)/Kapittel%204%20(h&#248;yreekstremisme)/NY%20ETTER%20AT%20AMANDINE%20HAR%20KODET.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retrieveras.sharepoint.com/sites/analysisno/Shared%20Documents/01%20Leverte%20analyser/22.%20juli%20(Fritt%20Ord)/Kapittel%205%20(h&#248;yreekstremisme)/Byline%20etter%20koding/Byline%20-%20h&#248;yreekstreme.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retrieveras.sharepoint.com/sites/analysisno/Shared%20Documents/01%20Leverte%20analyser/22.%20juli%20(Fritt%20Ord)/Kapittel%202%20(2011-2012)/Kapittel%202%20-%20Base%20-%20KOPI%20mandag.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retrieveras.sharepoint.com/sites/analysisno/Shared%20Documents/01%20Leverte%20analyser/22.%20juli%20(Fritt%20Ord)/Kapittel%202/Kapittel%202%20-%20Base%20-%20KOPI%20mandag.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retrieveras.sharepoint.com/sites/analysisno/Shared%20Documents/01%20Leverte%20analyser/22.%20juli%20(Fritt%20Ord)/Kapittel%202/Kapittel%202%20-%20Base%20-%20KOPI%20mandag.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retrieveras.sharepoint.com/sites/analysisno/Shared%20Documents/01%20Leverte%20analyser/22.%20juli%20(Fritt%20Ord)/Kapittel%203%20(AUF)/AUF%20-%20dekning%20over%20tid.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retrieveras.sharepoint.com/sites/analysisno/Shared%20Documents/01%20Leverte%20analyser/22.%20juli%20(Fritt%20Ord)/Kapittel%204%20(ytringsfrihet)/Ytringsbegreper%20(ny).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retrieveras.sharepoint.com/sites/analysisno/Shared%20Documents/01%20Leverte%20analyser/22.%20juli%20(Fritt%20Ord)/Kapittel%204%20(ytringsfrihet)/Ytringsbegreper%20(ny).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retrieveras.sharepoint.com/sites/analysisno/Shared%20Documents/01%20Leverte%20analyser/22.%20juli%20(Fritt%20Ord)/Kapittel%205%20(h&#248;yreekstremisme)/H&#248;yreekstremisme%20over%20tid.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a:t>140 135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890-4F32-BD5D-3D3CE6DAC0EE}"/>
                </c:ext>
              </c:extLst>
            </c:dLbl>
            <c:dLbl>
              <c:idx val="1"/>
              <c:tx>
                <c:rich>
                  <a:bodyPr/>
                  <a:lstStyle/>
                  <a:p>
                    <a:r>
                      <a:rPr lang="en-US"/>
                      <a:t>166 594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890-4F32-BD5D-3D3CE6DAC0EE}"/>
                </c:ext>
              </c:extLst>
            </c:dLbl>
            <c:dLbl>
              <c:idx val="2"/>
              <c:tx>
                <c:rich>
                  <a:bodyPr/>
                  <a:lstStyle/>
                  <a:p>
                    <a:r>
                      <a:rPr lang="en-US"/>
                      <a:t>42 742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890-4F32-BD5D-3D3CE6DAC0EE}"/>
                </c:ext>
              </c:extLst>
            </c:dLbl>
            <c:dLbl>
              <c:idx val="3"/>
              <c:tx>
                <c:rich>
                  <a:bodyPr/>
                  <a:lstStyle/>
                  <a:p>
                    <a:r>
                      <a:rPr lang="en-US"/>
                      <a:t>24 384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890-4F32-BD5D-3D3CE6DAC0EE}"/>
                </c:ext>
              </c:extLst>
            </c:dLbl>
            <c:dLbl>
              <c:idx val="4"/>
              <c:tx>
                <c:rich>
                  <a:bodyPr/>
                  <a:lstStyle/>
                  <a:p>
                    <a:r>
                      <a:rPr lang="en-US"/>
                      <a:t>18 212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890-4F32-BD5D-3D3CE6DAC0EE}"/>
                </c:ext>
              </c:extLst>
            </c:dLbl>
            <c:dLbl>
              <c:idx val="5"/>
              <c:tx>
                <c:rich>
                  <a:bodyPr/>
                  <a:lstStyle/>
                  <a:p>
                    <a:r>
                      <a:rPr lang="en-US"/>
                      <a:t>18 212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890-4F32-BD5D-3D3CE6DAC0EE}"/>
                </c:ext>
              </c:extLst>
            </c:dLbl>
            <c:dLbl>
              <c:idx val="6"/>
              <c:tx>
                <c:rich>
                  <a:bodyPr/>
                  <a:lstStyle/>
                  <a:p>
                    <a:r>
                      <a:rPr lang="en-US"/>
                      <a:t>14 015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890-4F32-BD5D-3D3CE6DAC0EE}"/>
                </c:ext>
              </c:extLst>
            </c:dLbl>
            <c:dLbl>
              <c:idx val="7"/>
              <c:tx>
                <c:rich>
                  <a:bodyPr/>
                  <a:lstStyle/>
                  <a:p>
                    <a:r>
                      <a:rPr lang="en-US"/>
                      <a:t>15 126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890-4F32-BD5D-3D3CE6DAC0EE}"/>
                </c:ext>
              </c:extLst>
            </c:dLbl>
            <c:dLbl>
              <c:idx val="8"/>
              <c:tx>
                <c:rich>
                  <a:bodyPr/>
                  <a:lstStyle/>
                  <a:p>
                    <a:r>
                      <a:rPr lang="en-US"/>
                      <a:t>10 825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890-4F32-BD5D-3D3CE6DAC0EE}"/>
                </c:ext>
              </c:extLst>
            </c:dLbl>
            <c:dLbl>
              <c:idx val="9"/>
              <c:tx>
                <c:rich>
                  <a:bodyPr/>
                  <a:lstStyle/>
                  <a:p>
                    <a:r>
                      <a:rPr lang="en-US"/>
                      <a:t>10 818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2890-4F32-BD5D-3D3CE6DAC0EE}"/>
                </c:ext>
              </c:extLst>
            </c:dLbl>
            <c:dLbl>
              <c:idx val="10"/>
              <c:tx>
                <c:rich>
                  <a:bodyPr/>
                  <a:lstStyle/>
                  <a:p>
                    <a:r>
                      <a:rPr lang="en-US"/>
                      <a:t>18 565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890-4F32-BD5D-3D3CE6DAC0EE}"/>
                </c:ext>
              </c:extLst>
            </c:dLbl>
            <c:dLbl>
              <c:idx val="11"/>
              <c:tx>
                <c:rich>
                  <a:bodyPr/>
                  <a:lstStyle/>
                  <a:p>
                    <a:r>
                      <a:rPr lang="en-US"/>
                      <a:t>7747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890-4F32-BD5D-3D3CE6DAC0EE}"/>
                </c:ext>
              </c:extLst>
            </c:d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pivot!$P$7:$P$18</c:f>
              <c:strCach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strCache>
            </c:strRef>
          </c:cat>
          <c:val>
            <c:numRef>
              <c:f>pivot!$Q$7:$Q$18</c:f>
              <c:numCache>
                <c:formatCode>General</c:formatCode>
                <c:ptCount val="12"/>
                <c:pt idx="0">
                  <c:v>140.13499999999999</c:v>
                </c:pt>
                <c:pt idx="1">
                  <c:v>166.59399999999999</c:v>
                </c:pt>
                <c:pt idx="2">
                  <c:v>42.723999999999997</c:v>
                </c:pt>
                <c:pt idx="3">
                  <c:v>24.382000000000001</c:v>
                </c:pt>
                <c:pt idx="4">
                  <c:v>18.212</c:v>
                </c:pt>
                <c:pt idx="5">
                  <c:v>18.212</c:v>
                </c:pt>
                <c:pt idx="6">
                  <c:v>14.015000000000001</c:v>
                </c:pt>
                <c:pt idx="7">
                  <c:v>15.125999999999999</c:v>
                </c:pt>
                <c:pt idx="8">
                  <c:v>10.824999999999999</c:v>
                </c:pt>
                <c:pt idx="9">
                  <c:v>10.818</c:v>
                </c:pt>
                <c:pt idx="10">
                  <c:v>18.565000000000001</c:v>
                </c:pt>
                <c:pt idx="11">
                  <c:v>7.7469999999999999</c:v>
                </c:pt>
              </c:numCache>
            </c:numRef>
          </c:val>
          <c:extLst>
            <c:ext xmlns:c16="http://schemas.microsoft.com/office/drawing/2014/chart" uri="{C3380CC4-5D6E-409C-BE32-E72D297353CC}">
              <c16:uniqueId val="{00000000-67DC-4933-8B9D-B2B58181969C}"/>
            </c:ext>
          </c:extLst>
        </c:ser>
        <c:dLbls>
          <c:dLblPos val="outEnd"/>
          <c:showLegendKey val="0"/>
          <c:showVal val="1"/>
          <c:showCatName val="0"/>
          <c:showSerName val="0"/>
          <c:showPercent val="0"/>
          <c:showBubbleSize val="0"/>
        </c:dLbls>
        <c:gapWidth val="219"/>
        <c:overlap val="-27"/>
        <c:axId val="1748749600"/>
        <c:axId val="1748747520"/>
      </c:barChart>
      <c:catAx>
        <c:axId val="174874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b-NO"/>
          </a:p>
        </c:txPr>
        <c:crossAx val="1748747520"/>
        <c:crosses val="autoZero"/>
        <c:auto val="1"/>
        <c:lblAlgn val="ctr"/>
        <c:lblOffset val="100"/>
        <c:noMultiLvlLbl val="0"/>
      </c:catAx>
      <c:valAx>
        <c:axId val="1748747520"/>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err="1"/>
                  <a:t>Antall</a:t>
                </a:r>
                <a:r>
                  <a:rPr lang="en-US" baseline="0"/>
                  <a:t> </a:t>
                </a:r>
                <a:r>
                  <a:rPr lang="en-US" baseline="0" err="1"/>
                  <a:t>oppslag</a:t>
                </a:r>
                <a:endParaRPr lang="en-US"/>
              </a:p>
            </c:rich>
          </c:tx>
          <c:layout>
            <c:manualLayout>
              <c:xMode val="edge"/>
              <c:yMode val="edge"/>
              <c:x val="1.3113685144766753E-3"/>
              <c:y val="0.4442029378200944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b-NO"/>
          </a:p>
        </c:txPr>
        <c:crossAx val="1748749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defRPr>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56171215893357"/>
          <c:y val="4.0809107006184571E-2"/>
          <c:w val="0.87604896187891457"/>
          <c:h val="0.79381461631624517"/>
        </c:manualLayout>
      </c:layout>
      <c:barChart>
        <c:barDir val="col"/>
        <c:grouping val="stacked"/>
        <c:varyColors val="0"/>
        <c:ser>
          <c:idx val="0"/>
          <c:order val="0"/>
          <c:tx>
            <c:strRef>
              <c:f>Pivot!$K$10</c:f>
              <c:strCache>
                <c:ptCount val="1"/>
                <c:pt idx="0">
                  <c:v>Leserinnlegg (n= 1 906)</c:v>
                </c:pt>
              </c:strCache>
            </c:strRef>
          </c:tx>
          <c:spPr>
            <a:solidFill>
              <a:schemeClr val="accent1"/>
            </a:solidFill>
            <a:ln>
              <a:noFill/>
            </a:ln>
            <a:effectLst/>
          </c:spPr>
          <c:invertIfNegative val="0"/>
          <c:dLbls>
            <c:dLbl>
              <c:idx val="0"/>
              <c:layout>
                <c:manualLayout>
                  <c:x val="0"/>
                  <c:y val="-2.20925853282620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4B5-4010-8D52-4C7E505D5118}"/>
                </c:ext>
              </c:extLst>
            </c:dLbl>
            <c:dLbl>
              <c:idx val="1"/>
              <c:layout>
                <c:manualLayout>
                  <c:x val="-3.0652603035586649E-17"/>
                  <c:y val="-1.472839021884139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4B5-4010-8D52-4C7E505D5118}"/>
                </c:ext>
              </c:extLst>
            </c:dLbl>
            <c:dLbl>
              <c:idx val="2"/>
              <c:layout>
                <c:manualLayout>
                  <c:x val="-3.0652603035586649E-17"/>
                  <c:y val="-2.209258532826189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4B5-4010-8D52-4C7E505D5118}"/>
                </c:ext>
              </c:extLst>
            </c:dLbl>
            <c:dLbl>
              <c:idx val="3"/>
              <c:layout>
                <c:manualLayout>
                  <c:x val="0"/>
                  <c:y val="-2.577468288297221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4B5-4010-8D52-4C7E505D5118}"/>
                </c:ext>
              </c:extLst>
            </c:dLbl>
            <c:dLbl>
              <c:idx val="4"/>
              <c:layout>
                <c:manualLayout>
                  <c:x val="-3.8981759616306164E-17"/>
                  <c:y val="-1.805054151624548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4B5-4010-8D52-4C7E505D5118}"/>
                </c:ext>
              </c:extLst>
            </c:dLbl>
            <c:dLbl>
              <c:idx val="5"/>
              <c:layout>
                <c:manualLayout>
                  <c:x val="0"/>
                  <c:y val="-2.945678043768252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4B5-4010-8D52-4C7E505D5118}"/>
                </c:ext>
              </c:extLst>
            </c:dLbl>
            <c:dLbl>
              <c:idx val="6"/>
              <c:layout>
                <c:manualLayout>
                  <c:x val="0"/>
                  <c:y val="-2.209258532826189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4B5-4010-8D52-4C7E505D5118}"/>
                </c:ext>
              </c:extLst>
            </c:dLbl>
            <c:dLbl>
              <c:idx val="7"/>
              <c:layout>
                <c:manualLayout>
                  <c:x val="-6.1305206071173298E-17"/>
                  <c:y val="-2.209258532826189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4B5-4010-8D52-4C7E505D5118}"/>
                </c:ext>
              </c:extLst>
            </c:dLbl>
            <c:dLbl>
              <c:idx val="8"/>
              <c:layout>
                <c:manualLayout>
                  <c:x val="0"/>
                  <c:y val="-2.20925853282620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4B5-4010-8D52-4C7E505D5118}"/>
                </c:ext>
              </c:extLst>
            </c:dLbl>
            <c:dLbl>
              <c:idx val="9"/>
              <c:layout>
                <c:manualLayout>
                  <c:x val="-1.6719794802039604E-3"/>
                  <c:y val="-1.84104877735515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4B5-4010-8D52-4C7E505D5118}"/>
                </c:ext>
              </c:extLst>
            </c:dLbl>
            <c:dLbl>
              <c:idx val="10"/>
              <c:layout>
                <c:manualLayout>
                  <c:x val="0"/>
                  <c:y val="-1.841048777355171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4B5-4010-8D52-4C7E505D5118}"/>
                </c:ext>
              </c:extLst>
            </c:dLbl>
            <c:dLbl>
              <c:idx val="11"/>
              <c:layout>
                <c:manualLayout>
                  <c:x val="-1.226104121423466E-16"/>
                  <c:y val="-2.624523755472771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4B5-4010-8D52-4C7E505D5118}"/>
                </c:ext>
              </c:extLst>
            </c:dLbl>
            <c:dLbl>
              <c:idx val="12"/>
              <c:layout>
                <c:manualLayout>
                  <c:x val="-1.226104121423466E-16"/>
                  <c:y val="-2.624523755472771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4B5-4010-8D52-4C7E505D5118}"/>
                </c:ext>
              </c:extLst>
            </c:dLbl>
            <c:dLbl>
              <c:idx val="1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6="http://schemas.microsoft.com/office/drawing/2014/chart" uri="{C3380CC4-5D6E-409C-BE32-E72D297353CC}">
                  <c16:uniqueId val="{0000000D-84B5-4010-8D52-4C7E505D5118}"/>
                </c:ext>
              </c:extLst>
            </c:dLbl>
            <c:dLbl>
              <c:idx val="14"/>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6="http://schemas.microsoft.com/office/drawing/2014/chart" uri="{C3380CC4-5D6E-409C-BE32-E72D297353CC}">
                  <c16:uniqueId val="{0000000E-84B5-4010-8D52-4C7E505D5118}"/>
                </c:ext>
              </c:extLst>
            </c:dLbl>
            <c:dLbl>
              <c:idx val="15"/>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6="http://schemas.microsoft.com/office/drawing/2014/chart" uri="{C3380CC4-5D6E-409C-BE32-E72D297353CC}">
                  <c16:uniqueId val="{0000000F-84B5-4010-8D52-4C7E505D5118}"/>
                </c:ext>
              </c:extLst>
            </c:dLbl>
            <c:dLbl>
              <c:idx val="16"/>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6="http://schemas.microsoft.com/office/drawing/2014/chart" uri="{C3380CC4-5D6E-409C-BE32-E72D297353CC}">
                  <c16:uniqueId val="{00000010-84B5-4010-8D52-4C7E505D5118}"/>
                </c:ext>
              </c:extLst>
            </c:dLbl>
            <c:dLbl>
              <c:idx val="17"/>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6="http://schemas.microsoft.com/office/drawing/2014/chart" uri="{C3380CC4-5D6E-409C-BE32-E72D297353CC}">
                  <c16:uniqueId val="{00000011-84B5-4010-8D52-4C7E505D5118}"/>
                </c:ext>
              </c:extLst>
            </c:dLbl>
            <c:dLbl>
              <c:idx val="18"/>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6="http://schemas.microsoft.com/office/drawing/2014/chart" uri="{C3380CC4-5D6E-409C-BE32-E72D297353CC}">
                  <c16:uniqueId val="{00000012-84B5-4010-8D52-4C7E505D5118}"/>
                </c:ext>
              </c:extLst>
            </c:dLbl>
            <c:dLbl>
              <c:idx val="19"/>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6="http://schemas.microsoft.com/office/drawing/2014/chart" uri="{C3380CC4-5D6E-409C-BE32-E72D297353CC}">
                  <c16:uniqueId val="{00000013-84B5-4010-8D52-4C7E505D5118}"/>
                </c:ext>
              </c:extLst>
            </c:dLbl>
            <c:dLbl>
              <c:idx val="2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extLst>
                <c:ext xmlns:c16="http://schemas.microsoft.com/office/drawing/2014/chart" uri="{C3380CC4-5D6E-409C-BE32-E72D297353CC}">
                  <c16:uniqueId val="{00000014-84B5-4010-8D52-4C7E505D511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Pivot!$J$11:$J$31</c:f>
              <c:strCach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strCache>
            </c:strRef>
          </c:cat>
          <c:val>
            <c:numRef>
              <c:f>Pivot!$K$11:$K$31</c:f>
              <c:numCache>
                <c:formatCode>General</c:formatCode>
                <c:ptCount val="21"/>
                <c:pt idx="0">
                  <c:v>1</c:v>
                </c:pt>
                <c:pt idx="1">
                  <c:v>2</c:v>
                </c:pt>
                <c:pt idx="2">
                  <c:v>8</c:v>
                </c:pt>
                <c:pt idx="3">
                  <c:v>8</c:v>
                </c:pt>
                <c:pt idx="4">
                  <c:v>19</c:v>
                </c:pt>
                <c:pt idx="5">
                  <c:v>11</c:v>
                </c:pt>
                <c:pt idx="6">
                  <c:v>13</c:v>
                </c:pt>
                <c:pt idx="7">
                  <c:v>9</c:v>
                </c:pt>
                <c:pt idx="8">
                  <c:v>7</c:v>
                </c:pt>
                <c:pt idx="9">
                  <c:v>6</c:v>
                </c:pt>
                <c:pt idx="10">
                  <c:v>5</c:v>
                </c:pt>
                <c:pt idx="11">
                  <c:v>42</c:v>
                </c:pt>
                <c:pt idx="12">
                  <c:v>50</c:v>
                </c:pt>
                <c:pt idx="13">
                  <c:v>134</c:v>
                </c:pt>
                <c:pt idx="14">
                  <c:v>200</c:v>
                </c:pt>
                <c:pt idx="15">
                  <c:v>144</c:v>
                </c:pt>
                <c:pt idx="16">
                  <c:v>234</c:v>
                </c:pt>
                <c:pt idx="17">
                  <c:v>200</c:v>
                </c:pt>
                <c:pt idx="18">
                  <c:v>262</c:v>
                </c:pt>
                <c:pt idx="19">
                  <c:v>275</c:v>
                </c:pt>
                <c:pt idx="20">
                  <c:v>276</c:v>
                </c:pt>
              </c:numCache>
            </c:numRef>
          </c:val>
          <c:extLst>
            <c:ext xmlns:c16="http://schemas.microsoft.com/office/drawing/2014/chart" uri="{C3380CC4-5D6E-409C-BE32-E72D297353CC}">
              <c16:uniqueId val="{00000015-84B5-4010-8D52-4C7E505D5118}"/>
            </c:ext>
          </c:extLst>
        </c:ser>
        <c:ser>
          <c:idx val="1"/>
          <c:order val="1"/>
          <c:tx>
            <c:strRef>
              <c:f>Pivot!$L$10</c:f>
              <c:strCache>
                <c:ptCount val="1"/>
                <c:pt idx="0">
                  <c:v>Sitater i nyhetsdekningen (n= 10 887)</c:v>
                </c:pt>
              </c:strCache>
            </c:strRef>
          </c:tx>
          <c:spPr>
            <a:solidFill>
              <a:schemeClr val="accent3"/>
            </a:solidFill>
            <a:ln>
              <a:noFill/>
            </a:ln>
            <a:effectLst/>
          </c:spPr>
          <c:invertIfNegative val="0"/>
          <c:dLbls>
            <c:dLbl>
              <c:idx val="0"/>
              <c:layout>
                <c:manualLayout>
                  <c:x val="0"/>
                  <c:y val="-9.392943883383628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B75-47AB-8241-AF77698F5C33}"/>
                </c:ext>
              </c:extLst>
            </c:dLbl>
            <c:dLbl>
              <c:idx val="1"/>
              <c:layout>
                <c:manualLayout>
                  <c:x val="0"/>
                  <c:y val="-5.45440418007950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4B5-4010-8D52-4C7E505D5118}"/>
                </c:ext>
              </c:extLst>
            </c:dLbl>
            <c:dLbl>
              <c:idx val="2"/>
              <c:layout>
                <c:manualLayout>
                  <c:x val="1.6719794802039299E-3"/>
                  <c:y val="-5.60194901831510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75-47AB-8241-AF77698F5C33}"/>
                </c:ext>
              </c:extLst>
            </c:dLbl>
            <c:dLbl>
              <c:idx val="3"/>
              <c:layout>
                <c:manualLayout>
                  <c:x val="-3.0652603035586649E-17"/>
                  <c:y val="-8.703695097766792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75-47AB-8241-AF77698F5C33}"/>
                </c:ext>
              </c:extLst>
            </c:dLbl>
            <c:dLbl>
              <c:idx val="4"/>
              <c:layout>
                <c:manualLayout>
                  <c:x val="-3.0652603035586649E-17"/>
                  <c:y val="-9.649875710951377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B75-47AB-8241-AF77698F5C33}"/>
                </c:ext>
              </c:extLst>
            </c:dLbl>
            <c:dLbl>
              <c:idx val="5"/>
              <c:layout>
                <c:manualLayout>
                  <c:x val="-1.6719794802040218E-3"/>
                  <c:y val="-0.101179394478550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B75-47AB-8241-AF77698F5C33}"/>
                </c:ext>
              </c:extLst>
            </c:dLbl>
            <c:dLbl>
              <c:idx val="6"/>
              <c:layout>
                <c:manualLayout>
                  <c:x val="0"/>
                  <c:y val="-9.127444406613459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B75-47AB-8241-AF77698F5C33}"/>
                </c:ext>
              </c:extLst>
            </c:dLbl>
            <c:dLbl>
              <c:idx val="7"/>
              <c:layout>
                <c:manualLayout>
                  <c:x val="0"/>
                  <c:y val="-9.876166187878000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B75-47AB-8241-AF77698F5C33}"/>
                </c:ext>
              </c:extLst>
            </c:dLbl>
            <c:dLbl>
              <c:idx val="8"/>
              <c:layout>
                <c:manualLayout>
                  <c:x val="0"/>
                  <c:y val="-0.1160023217061506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B75-47AB-8241-AF77698F5C33}"/>
                </c:ext>
              </c:extLst>
            </c:dLbl>
            <c:dLbl>
              <c:idx val="9"/>
              <c:layout>
                <c:manualLayout>
                  <c:x val="6.1305206071173298E-17"/>
                  <c:y val="-5.715775120675673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B75-47AB-8241-AF77698F5C3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Roboto Light" panose="02000000000000000000" pitchFamily="2" charset="0"/>
                    <a:cs typeface="+mn-cs"/>
                  </a:defRPr>
                </a:pPr>
                <a:endParaRPr lang="nb-N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Pivot!$J$11:$J$31</c:f>
              <c:strCach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strCache>
            </c:strRef>
          </c:cat>
          <c:val>
            <c:numRef>
              <c:f>Pivot!$L$11:$L$31</c:f>
              <c:numCache>
                <c:formatCode>General</c:formatCode>
                <c:ptCount val="21"/>
                <c:pt idx="0">
                  <c:v>334</c:v>
                </c:pt>
                <c:pt idx="1">
                  <c:v>107</c:v>
                </c:pt>
                <c:pt idx="2">
                  <c:v>173</c:v>
                </c:pt>
                <c:pt idx="3">
                  <c:v>273</c:v>
                </c:pt>
                <c:pt idx="4">
                  <c:v>307</c:v>
                </c:pt>
                <c:pt idx="5">
                  <c:v>307</c:v>
                </c:pt>
                <c:pt idx="6">
                  <c:v>283</c:v>
                </c:pt>
                <c:pt idx="7">
                  <c:v>326</c:v>
                </c:pt>
                <c:pt idx="8">
                  <c:v>401</c:v>
                </c:pt>
                <c:pt idx="9">
                  <c:v>179</c:v>
                </c:pt>
                <c:pt idx="10">
                  <c:v>582</c:v>
                </c:pt>
                <c:pt idx="11">
                  <c:v>562</c:v>
                </c:pt>
                <c:pt idx="12">
                  <c:v>382</c:v>
                </c:pt>
                <c:pt idx="13">
                  <c:v>330</c:v>
                </c:pt>
                <c:pt idx="14">
                  <c:v>866</c:v>
                </c:pt>
                <c:pt idx="15">
                  <c:v>944</c:v>
                </c:pt>
                <c:pt idx="16">
                  <c:v>592</c:v>
                </c:pt>
                <c:pt idx="17">
                  <c:v>532</c:v>
                </c:pt>
                <c:pt idx="18">
                  <c:v>1285</c:v>
                </c:pt>
                <c:pt idx="19">
                  <c:v>1172</c:v>
                </c:pt>
                <c:pt idx="20">
                  <c:v>950</c:v>
                </c:pt>
              </c:numCache>
            </c:numRef>
          </c:val>
          <c:extLst>
            <c:ext xmlns:c16="http://schemas.microsoft.com/office/drawing/2014/chart" uri="{C3380CC4-5D6E-409C-BE32-E72D297353CC}">
              <c16:uniqueId val="{00000017-84B5-4010-8D52-4C7E505D5118}"/>
            </c:ext>
          </c:extLst>
        </c:ser>
        <c:dLbls>
          <c:dLblPos val="ctr"/>
          <c:showLegendKey val="0"/>
          <c:showVal val="1"/>
          <c:showCatName val="0"/>
          <c:showSerName val="0"/>
          <c:showPercent val="0"/>
          <c:showBubbleSize val="0"/>
        </c:dLbls>
        <c:gapWidth val="50"/>
        <c:overlap val="100"/>
        <c:axId val="447722879"/>
        <c:axId val="447724127"/>
      </c:barChart>
      <c:catAx>
        <c:axId val="447722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ysClr val="windowText" lastClr="000000"/>
                </a:solidFill>
                <a:latin typeface="+mn-lt"/>
                <a:ea typeface="Roboto Light" panose="02000000000000000000" pitchFamily="2" charset="0"/>
                <a:cs typeface="+mn-cs"/>
              </a:defRPr>
            </a:pPr>
            <a:endParaRPr lang="nb-NO"/>
          </a:p>
        </c:txPr>
        <c:crossAx val="447724127"/>
        <c:crosses val="autoZero"/>
        <c:auto val="1"/>
        <c:lblAlgn val="ctr"/>
        <c:lblOffset val="100"/>
        <c:noMultiLvlLbl val="0"/>
      </c:catAx>
      <c:valAx>
        <c:axId val="447724127"/>
        <c:scaling>
          <c:orientation val="minMax"/>
          <c:max val="1600"/>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Roboto Light" panose="02000000000000000000" pitchFamily="2" charset="0"/>
                    <a:cs typeface="+mn-cs"/>
                  </a:defRPr>
                </a:pPr>
                <a:r>
                  <a:rPr lang="nb-NO"/>
                  <a:t>Antall oppslag</a:t>
                </a:r>
              </a:p>
            </c:rich>
          </c:tx>
          <c:layout>
            <c:manualLayout>
              <c:xMode val="edge"/>
              <c:yMode val="edge"/>
              <c:x val="5.0159384406118813E-3"/>
              <c:y val="0.3295622275936390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Roboto Light" panose="02000000000000000000" pitchFamily="2" charset="0"/>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Roboto Light" panose="02000000000000000000" pitchFamily="2" charset="0"/>
                <a:cs typeface="+mn-cs"/>
              </a:defRPr>
            </a:pPr>
            <a:endParaRPr lang="nb-NO"/>
          </a:p>
        </c:txPr>
        <c:crossAx val="447722879"/>
        <c:crosses val="autoZero"/>
        <c:crossBetween val="between"/>
      </c:valAx>
      <c:spPr>
        <a:noFill/>
        <a:ln>
          <a:noFill/>
        </a:ln>
        <a:effectLst/>
      </c:spPr>
    </c:plotArea>
    <c:legend>
      <c:legendPos val="b"/>
      <c:layout>
        <c:manualLayout>
          <c:xMode val="edge"/>
          <c:yMode val="edge"/>
          <c:x val="0.27859693801313806"/>
          <c:y val="0.94973714834165879"/>
          <c:w val="0.5264049663319943"/>
          <c:h val="5.0262851658341212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Roboto Light" panose="02000000000000000000" pitchFamily="2" charset="0"/>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mn-lt"/>
          <a:ea typeface="Roboto Light" panose="02000000000000000000" pitchFamily="2" charset="0"/>
        </a:defRPr>
      </a:pPr>
      <a:endParaRPr lang="nb-N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[NY ETTER AT AMANDINE HAR KODET.xlsx]Sheet1!PivotTable1</c:name>
    <c:fmtId val="-1"/>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7.8374372703789358E-2"/>
          <c:y val="3.1351053224237348E-2"/>
          <c:w val="0.92074942079473732"/>
          <c:h val="0.81913340037841442"/>
        </c:manualLayout>
      </c:layout>
      <c:barChart>
        <c:barDir val="col"/>
        <c:grouping val="stacked"/>
        <c:varyColors val="0"/>
        <c:ser>
          <c:idx val="0"/>
          <c:order val="0"/>
          <c:tx>
            <c:strRef>
              <c:f>Sheet1!$E$8:$E$9</c:f>
              <c:strCache>
                <c:ptCount val="1"/>
                <c:pt idx="0">
                  <c:v>Høyreradikalt innhold (n=321)</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b-NO"/>
                </a:p>
              </c:txPr>
              <c:dLblPos val="ctr"/>
              <c:showLegendKey val="0"/>
              <c:showVal val="1"/>
              <c:showCatName val="0"/>
              <c:showSerName val="0"/>
              <c:showPercent val="0"/>
              <c:showBubbleSize val="0"/>
              <c:extLst>
                <c:ext xmlns:c16="http://schemas.microsoft.com/office/drawing/2014/chart" uri="{C3380CC4-5D6E-409C-BE32-E72D297353CC}">
                  <c16:uniqueId val="{00000000-DAA1-400A-8802-FA3F789D99BD}"/>
                </c:ext>
              </c:extLst>
            </c:dLbl>
            <c:dLbl>
              <c:idx val="1"/>
              <c:layout>
                <c:manualLayout>
                  <c:x val="0"/>
                  <c:y val="4.474272930648769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47-4559-B067-B30546845E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Sheet1!$D$10:$D$21</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Sheet1!$E$10:$E$21</c:f>
              <c:numCache>
                <c:formatCode>General</c:formatCode>
                <c:ptCount val="11"/>
                <c:pt idx="0">
                  <c:v>2</c:v>
                </c:pt>
                <c:pt idx="1">
                  <c:v>9</c:v>
                </c:pt>
                <c:pt idx="2">
                  <c:v>16</c:v>
                </c:pt>
                <c:pt idx="3">
                  <c:v>27</c:v>
                </c:pt>
                <c:pt idx="4">
                  <c:v>33</c:v>
                </c:pt>
                <c:pt idx="5">
                  <c:v>20</c:v>
                </c:pt>
                <c:pt idx="6">
                  <c:v>38</c:v>
                </c:pt>
                <c:pt idx="7">
                  <c:v>19</c:v>
                </c:pt>
                <c:pt idx="8">
                  <c:v>27</c:v>
                </c:pt>
                <c:pt idx="9">
                  <c:v>62</c:v>
                </c:pt>
                <c:pt idx="10">
                  <c:v>68</c:v>
                </c:pt>
              </c:numCache>
            </c:numRef>
          </c:val>
          <c:extLst>
            <c:ext xmlns:c16="http://schemas.microsoft.com/office/drawing/2014/chart" uri="{C3380CC4-5D6E-409C-BE32-E72D297353CC}">
              <c16:uniqueId val="{00000001-C747-4559-B067-B30546845E3A}"/>
            </c:ext>
          </c:extLst>
        </c:ser>
        <c:ser>
          <c:idx val="1"/>
          <c:order val="1"/>
          <c:tx>
            <c:strRef>
              <c:f>Sheet1!$F$8:$F$9</c:f>
              <c:strCache>
                <c:ptCount val="1"/>
                <c:pt idx="0">
                  <c:v>Øvrig omtale (n=1499)</c:v>
                </c:pt>
              </c:strCache>
            </c:strRef>
          </c:tx>
          <c:spPr>
            <a:solidFill>
              <a:schemeClr val="accent3"/>
            </a:solidFill>
            <a:ln>
              <a:noFill/>
            </a:ln>
            <a:effectLst/>
          </c:spPr>
          <c:invertIfNegative val="0"/>
          <c:dLbls>
            <c:dLbl>
              <c:idx val="0"/>
              <c:layout>
                <c:manualLayout>
                  <c:x val="-1.9277730333910398E-17"/>
                  <c:y val="-4.026845637583892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7-4559-B067-B30546845E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Sheet1!$D$10:$D$21</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Sheet1!$F$10:$F$21</c:f>
              <c:numCache>
                <c:formatCode>General</c:formatCode>
                <c:ptCount val="11"/>
                <c:pt idx="0">
                  <c:v>1</c:v>
                </c:pt>
                <c:pt idx="1">
                  <c:v>33</c:v>
                </c:pt>
                <c:pt idx="2">
                  <c:v>34</c:v>
                </c:pt>
                <c:pt idx="3">
                  <c:v>107</c:v>
                </c:pt>
                <c:pt idx="4">
                  <c:v>167</c:v>
                </c:pt>
                <c:pt idx="5">
                  <c:v>124</c:v>
                </c:pt>
                <c:pt idx="6">
                  <c:v>196</c:v>
                </c:pt>
                <c:pt idx="7">
                  <c:v>181</c:v>
                </c:pt>
                <c:pt idx="8">
                  <c:v>235</c:v>
                </c:pt>
                <c:pt idx="9">
                  <c:v>213</c:v>
                </c:pt>
                <c:pt idx="10">
                  <c:v>208</c:v>
                </c:pt>
              </c:numCache>
            </c:numRef>
          </c:val>
          <c:extLst>
            <c:ext xmlns:c16="http://schemas.microsoft.com/office/drawing/2014/chart" uri="{C3380CC4-5D6E-409C-BE32-E72D297353CC}">
              <c16:uniqueId val="{00000003-C747-4559-B067-B30546845E3A}"/>
            </c:ext>
          </c:extLst>
        </c:ser>
        <c:dLbls>
          <c:dLblPos val="ctr"/>
          <c:showLegendKey val="0"/>
          <c:showVal val="1"/>
          <c:showCatName val="0"/>
          <c:showSerName val="0"/>
          <c:showPercent val="0"/>
          <c:showBubbleSize val="0"/>
        </c:dLbls>
        <c:gapWidth val="150"/>
        <c:overlap val="100"/>
        <c:axId val="1794954719"/>
        <c:axId val="1794955135"/>
      </c:barChart>
      <c:catAx>
        <c:axId val="1794954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crossAx val="1794955135"/>
        <c:crosses val="autoZero"/>
        <c:auto val="1"/>
        <c:lblAlgn val="ctr"/>
        <c:lblOffset val="100"/>
        <c:noMultiLvlLbl val="0"/>
      </c:catAx>
      <c:valAx>
        <c:axId val="1794955135"/>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nb-NO" sz="1000">
                    <a:solidFill>
                      <a:sysClr val="windowText" lastClr="000000"/>
                    </a:solidFill>
                  </a:rPr>
                  <a:t>Antall oppslag</a:t>
                </a:r>
              </a:p>
            </c:rich>
          </c:tx>
          <c:layout>
            <c:manualLayout>
              <c:xMode val="edge"/>
              <c:yMode val="edge"/>
              <c:x val="1.4777397043093719E-3"/>
              <c:y val="0.3239341637731132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crossAx val="1794954719"/>
        <c:crosses val="autoZero"/>
        <c:crossBetween val="between"/>
      </c:valAx>
      <c:spPr>
        <a:noFill/>
        <a:ln>
          <a:noFill/>
        </a:ln>
        <a:effectLst/>
      </c:spPr>
    </c:plotArea>
    <c:legend>
      <c:legendPos val="b"/>
      <c:layout>
        <c:manualLayout>
          <c:xMode val="edge"/>
          <c:yMode val="edge"/>
          <c:x val="0.18878346042706806"/>
          <c:y val="0.94569485222906646"/>
          <c:w val="0.5962357186969276"/>
          <c:h val="5.39276088214984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nb-NO"/>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a:t>140 135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E7B-4CED-BC01-3DAE12006D9B}"/>
                </c:ext>
              </c:extLst>
            </c:dLbl>
            <c:dLbl>
              <c:idx val="1"/>
              <c:tx>
                <c:rich>
                  <a:bodyPr/>
                  <a:lstStyle/>
                  <a:p>
                    <a:r>
                      <a:rPr lang="en-US"/>
                      <a:t>166 594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E7B-4CED-BC01-3DAE12006D9B}"/>
                </c:ext>
              </c:extLst>
            </c:dLbl>
            <c:dLbl>
              <c:idx val="2"/>
              <c:tx>
                <c:rich>
                  <a:bodyPr/>
                  <a:lstStyle/>
                  <a:p>
                    <a:r>
                      <a:rPr lang="en-US"/>
                      <a:t>42 742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E7B-4CED-BC01-3DAE12006D9B}"/>
                </c:ext>
              </c:extLst>
            </c:dLbl>
            <c:dLbl>
              <c:idx val="3"/>
              <c:tx>
                <c:rich>
                  <a:bodyPr/>
                  <a:lstStyle/>
                  <a:p>
                    <a:r>
                      <a:rPr lang="en-US"/>
                      <a:t>24 384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E7B-4CED-BC01-3DAE12006D9B}"/>
                </c:ext>
              </c:extLst>
            </c:dLbl>
            <c:dLbl>
              <c:idx val="4"/>
              <c:tx>
                <c:rich>
                  <a:bodyPr/>
                  <a:lstStyle/>
                  <a:p>
                    <a:r>
                      <a:rPr lang="en-US"/>
                      <a:t>18 212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E7B-4CED-BC01-3DAE12006D9B}"/>
                </c:ext>
              </c:extLst>
            </c:dLbl>
            <c:dLbl>
              <c:idx val="5"/>
              <c:tx>
                <c:rich>
                  <a:bodyPr/>
                  <a:lstStyle/>
                  <a:p>
                    <a:r>
                      <a:rPr lang="en-US"/>
                      <a:t>18 212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9E7B-4CED-BC01-3DAE12006D9B}"/>
                </c:ext>
              </c:extLst>
            </c:dLbl>
            <c:dLbl>
              <c:idx val="6"/>
              <c:tx>
                <c:rich>
                  <a:bodyPr/>
                  <a:lstStyle/>
                  <a:p>
                    <a:r>
                      <a:rPr lang="en-US"/>
                      <a:t>14 015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9E7B-4CED-BC01-3DAE12006D9B}"/>
                </c:ext>
              </c:extLst>
            </c:dLbl>
            <c:dLbl>
              <c:idx val="7"/>
              <c:tx>
                <c:rich>
                  <a:bodyPr/>
                  <a:lstStyle/>
                  <a:p>
                    <a:r>
                      <a:rPr lang="en-US"/>
                      <a:t>15 126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9E7B-4CED-BC01-3DAE12006D9B}"/>
                </c:ext>
              </c:extLst>
            </c:dLbl>
            <c:dLbl>
              <c:idx val="8"/>
              <c:tx>
                <c:rich>
                  <a:bodyPr/>
                  <a:lstStyle/>
                  <a:p>
                    <a:r>
                      <a:rPr lang="en-US"/>
                      <a:t>10 825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9E7B-4CED-BC01-3DAE12006D9B}"/>
                </c:ext>
              </c:extLst>
            </c:dLbl>
            <c:dLbl>
              <c:idx val="9"/>
              <c:tx>
                <c:rich>
                  <a:bodyPr/>
                  <a:lstStyle/>
                  <a:p>
                    <a:r>
                      <a:rPr lang="en-US"/>
                      <a:t>10 818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9E7B-4CED-BC01-3DAE12006D9B}"/>
                </c:ext>
              </c:extLst>
            </c:dLbl>
            <c:dLbl>
              <c:idx val="10"/>
              <c:tx>
                <c:rich>
                  <a:bodyPr/>
                  <a:lstStyle/>
                  <a:p>
                    <a:r>
                      <a:rPr lang="en-US"/>
                      <a:t>18 565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9E7B-4CED-BC01-3DAE12006D9B}"/>
                </c:ext>
              </c:extLst>
            </c:dLbl>
            <c:dLbl>
              <c:idx val="11"/>
              <c:tx>
                <c:rich>
                  <a:bodyPr/>
                  <a:lstStyle/>
                  <a:p>
                    <a:r>
                      <a:rPr lang="en-US"/>
                      <a:t>7747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9E7B-4CED-BC01-3DAE12006D9B}"/>
                </c:ext>
              </c:extLst>
            </c:d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pivot!$P$7:$P$18</c:f>
              <c:strCach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strCache>
            </c:strRef>
          </c:cat>
          <c:val>
            <c:numRef>
              <c:f>pivot!$Q$7:$Q$18</c:f>
              <c:numCache>
                <c:formatCode>General</c:formatCode>
                <c:ptCount val="12"/>
                <c:pt idx="0">
                  <c:v>140.13499999999999</c:v>
                </c:pt>
                <c:pt idx="1">
                  <c:v>166.59399999999999</c:v>
                </c:pt>
                <c:pt idx="2">
                  <c:v>42.723999999999997</c:v>
                </c:pt>
                <c:pt idx="3">
                  <c:v>24.382000000000001</c:v>
                </c:pt>
                <c:pt idx="4">
                  <c:v>18.212</c:v>
                </c:pt>
                <c:pt idx="5">
                  <c:v>18.212</c:v>
                </c:pt>
                <c:pt idx="6">
                  <c:v>14.015000000000001</c:v>
                </c:pt>
                <c:pt idx="7">
                  <c:v>15.125999999999999</c:v>
                </c:pt>
                <c:pt idx="8">
                  <c:v>10.824999999999999</c:v>
                </c:pt>
                <c:pt idx="9">
                  <c:v>10.818</c:v>
                </c:pt>
                <c:pt idx="10">
                  <c:v>18.565000000000001</c:v>
                </c:pt>
                <c:pt idx="11">
                  <c:v>7.7469999999999999</c:v>
                </c:pt>
              </c:numCache>
            </c:numRef>
          </c:val>
          <c:extLst>
            <c:ext xmlns:c16="http://schemas.microsoft.com/office/drawing/2014/chart" uri="{C3380CC4-5D6E-409C-BE32-E72D297353CC}">
              <c16:uniqueId val="{0000000C-9E7B-4CED-BC01-3DAE12006D9B}"/>
            </c:ext>
          </c:extLst>
        </c:ser>
        <c:dLbls>
          <c:dLblPos val="outEnd"/>
          <c:showLegendKey val="0"/>
          <c:showVal val="1"/>
          <c:showCatName val="0"/>
          <c:showSerName val="0"/>
          <c:showPercent val="0"/>
          <c:showBubbleSize val="0"/>
        </c:dLbls>
        <c:gapWidth val="219"/>
        <c:overlap val="-27"/>
        <c:axId val="1748749600"/>
        <c:axId val="1748747520"/>
      </c:barChart>
      <c:catAx>
        <c:axId val="174874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b-NO"/>
          </a:p>
        </c:txPr>
        <c:crossAx val="1748747520"/>
        <c:crosses val="autoZero"/>
        <c:auto val="1"/>
        <c:lblAlgn val="ctr"/>
        <c:lblOffset val="100"/>
        <c:noMultiLvlLbl val="0"/>
      </c:catAx>
      <c:valAx>
        <c:axId val="1748747520"/>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err="1"/>
                  <a:t>Antall</a:t>
                </a:r>
                <a:r>
                  <a:rPr lang="en-US" baseline="0"/>
                  <a:t> </a:t>
                </a:r>
                <a:r>
                  <a:rPr lang="en-US" baseline="0" err="1"/>
                  <a:t>oppslag</a:t>
                </a:r>
                <a:endParaRPr lang="en-US"/>
              </a:p>
            </c:rich>
          </c:tx>
          <c:layout>
            <c:manualLayout>
              <c:xMode val="edge"/>
              <c:yMode val="edge"/>
              <c:x val="2.9790421679498739E-3"/>
              <c:y val="0.405536327107533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nb-NO"/>
          </a:p>
        </c:txPr>
        <c:crossAx val="1748749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Sheet0!$B$3</c:f>
              <c:strCache>
                <c:ptCount val="1"/>
                <c:pt idx="0">
                  <c:v>Nyhet</c:v>
                </c:pt>
              </c:strCache>
            </c:strRef>
          </c:tx>
          <c:spPr>
            <a:solidFill>
              <a:schemeClr val="accent1"/>
            </a:solidFill>
            <a:ln>
              <a:noFill/>
            </a:ln>
            <a:effectLst/>
          </c:spPr>
          <c:invertIfNegative val="0"/>
          <c:cat>
            <c:strRef>
              <c:f>Sheet0!$A$4:$A$14</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Sheet0!$B$4:$B$14</c:f>
              <c:numCache>
                <c:formatCode>General</c:formatCode>
                <c:ptCount val="11"/>
                <c:pt idx="0">
                  <c:v>18173</c:v>
                </c:pt>
                <c:pt idx="1">
                  <c:v>25494</c:v>
                </c:pt>
                <c:pt idx="2">
                  <c:v>8505</c:v>
                </c:pt>
                <c:pt idx="3">
                  <c:v>6400</c:v>
                </c:pt>
                <c:pt idx="4">
                  <c:v>5464</c:v>
                </c:pt>
                <c:pt idx="5">
                  <c:v>6111</c:v>
                </c:pt>
                <c:pt idx="6">
                  <c:v>4199</c:v>
                </c:pt>
                <c:pt idx="7">
                  <c:v>3914</c:v>
                </c:pt>
                <c:pt idx="8">
                  <c:v>2779</c:v>
                </c:pt>
                <c:pt idx="9">
                  <c:v>2530</c:v>
                </c:pt>
                <c:pt idx="10">
                  <c:v>3907</c:v>
                </c:pt>
              </c:numCache>
            </c:numRef>
          </c:val>
          <c:extLst>
            <c:ext xmlns:c16="http://schemas.microsoft.com/office/drawing/2014/chart" uri="{C3380CC4-5D6E-409C-BE32-E72D297353CC}">
              <c16:uniqueId val="{00000000-EC66-42D9-A0E0-EFD22BA66E8B}"/>
            </c:ext>
          </c:extLst>
        </c:ser>
        <c:ser>
          <c:idx val="1"/>
          <c:order val="1"/>
          <c:tx>
            <c:strRef>
              <c:f>Sheet0!$C$3</c:f>
              <c:strCache>
                <c:ptCount val="1"/>
                <c:pt idx="0">
                  <c:v>Meningsbærende stoff</c:v>
                </c:pt>
              </c:strCache>
            </c:strRef>
          </c:tx>
          <c:spPr>
            <a:solidFill>
              <a:schemeClr val="accent3"/>
            </a:solidFill>
            <a:ln>
              <a:noFill/>
            </a:ln>
            <a:effectLst/>
          </c:spPr>
          <c:invertIfNegative val="0"/>
          <c:cat>
            <c:strRef>
              <c:f>Sheet0!$A$4:$A$14</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Sheet0!$C$4:$C$14</c:f>
              <c:numCache>
                <c:formatCode>General</c:formatCode>
                <c:ptCount val="11"/>
                <c:pt idx="0">
                  <c:v>4995</c:v>
                </c:pt>
                <c:pt idx="1">
                  <c:v>9442</c:v>
                </c:pt>
                <c:pt idx="2">
                  <c:v>3561</c:v>
                </c:pt>
                <c:pt idx="3">
                  <c:v>2693</c:v>
                </c:pt>
                <c:pt idx="4">
                  <c:v>2438</c:v>
                </c:pt>
                <c:pt idx="5">
                  <c:v>2106</c:v>
                </c:pt>
                <c:pt idx="6">
                  <c:v>1734</c:v>
                </c:pt>
                <c:pt idx="7">
                  <c:v>2221</c:v>
                </c:pt>
                <c:pt idx="8">
                  <c:v>1311</c:v>
                </c:pt>
                <c:pt idx="9">
                  <c:v>1468</c:v>
                </c:pt>
                <c:pt idx="10">
                  <c:v>2495</c:v>
                </c:pt>
              </c:numCache>
            </c:numRef>
          </c:val>
          <c:extLst>
            <c:ext xmlns:c16="http://schemas.microsoft.com/office/drawing/2014/chart" uri="{C3380CC4-5D6E-409C-BE32-E72D297353CC}">
              <c16:uniqueId val="{00000001-EC66-42D9-A0E0-EFD22BA66E8B}"/>
            </c:ext>
          </c:extLst>
        </c:ser>
        <c:dLbls>
          <c:showLegendKey val="0"/>
          <c:showVal val="0"/>
          <c:showCatName val="0"/>
          <c:showSerName val="0"/>
          <c:showPercent val="0"/>
          <c:showBubbleSize val="0"/>
        </c:dLbls>
        <c:gapWidth val="150"/>
        <c:overlap val="100"/>
        <c:axId val="101961728"/>
        <c:axId val="101965056"/>
      </c:barChart>
      <c:catAx>
        <c:axId val="10196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crossAx val="101965056"/>
        <c:crosses val="autoZero"/>
        <c:auto val="1"/>
        <c:lblAlgn val="ctr"/>
        <c:lblOffset val="100"/>
        <c:noMultiLvlLbl val="0"/>
      </c:catAx>
      <c:valAx>
        <c:axId val="10196505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crossAx val="101961728"/>
        <c:crosses val="autoZero"/>
        <c:crossBetween val="between"/>
      </c:valAx>
      <c:spPr>
        <a:noFill/>
        <a:ln>
          <a:noFill/>
        </a:ln>
        <a:effectLst/>
      </c:spPr>
    </c:plotArea>
    <c:legend>
      <c:legendPos val="b"/>
      <c:layout>
        <c:manualLayout>
          <c:xMode val="edge"/>
          <c:yMode val="edge"/>
          <c:x val="0.38719745200600186"/>
          <c:y val="0.92272236803732866"/>
          <c:w val="0.23426240146837249"/>
          <c:h val="7.727763196267133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legend>
    <c:plotVisOnly val="1"/>
    <c:dispBlanksAs val="gap"/>
    <c:showDLblsOverMax val="0"/>
  </c:chart>
  <c:spPr>
    <a:noFill/>
    <a:ln>
      <a:noFill/>
    </a:ln>
    <a:effectLst/>
  </c:spPr>
  <c:txPr>
    <a:bodyPr/>
    <a:lstStyle/>
    <a:p>
      <a:pPr>
        <a:defRPr>
          <a:solidFill>
            <a:schemeClr val="tx1"/>
          </a:solidFill>
        </a:defRPr>
      </a:pPr>
      <a:endParaRPr lang="nb-NO"/>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526455804911031E-2"/>
          <c:y val="2.9078283148173952E-2"/>
          <c:w val="0.89866613768441206"/>
          <c:h val="0.90788650561895812"/>
        </c:manualLayout>
      </c:layout>
      <c:areaChart>
        <c:grouping val="stacked"/>
        <c:varyColors val="0"/>
        <c:ser>
          <c:idx val="0"/>
          <c:order val="0"/>
          <c:tx>
            <c:strRef>
              <c:f>'Aktør + tema'!$BP$15</c:f>
              <c:strCache>
                <c:ptCount val="1"/>
                <c:pt idx="0">
                  <c:v>Høyreekstremisme (n=108)</c:v>
                </c:pt>
              </c:strCache>
            </c:strRef>
          </c:tx>
          <c:spPr>
            <a:solidFill>
              <a:schemeClr val="accent3">
                <a:lumMod val="40000"/>
                <a:lumOff val="60000"/>
              </a:schemeClr>
            </a:solidFill>
            <a:ln>
              <a:noFill/>
            </a:ln>
            <a:effectLst/>
          </c:spPr>
          <c:cat>
            <c:strRef>
              <c:f>'Aktør + tema'!$BO$16:$BO$25</c:f>
              <c:strCache>
                <c:ptCount val="10"/>
                <c:pt idx="0">
                  <c:v>Juli</c:v>
                </c:pt>
                <c:pt idx="1">
                  <c:v>August </c:v>
                </c:pt>
                <c:pt idx="2">
                  <c:v>September </c:v>
                </c:pt>
                <c:pt idx="3">
                  <c:v>Oktober</c:v>
                </c:pt>
                <c:pt idx="4">
                  <c:v>November </c:v>
                </c:pt>
                <c:pt idx="5">
                  <c:v>Desember </c:v>
                </c:pt>
                <c:pt idx="6">
                  <c:v>Januar</c:v>
                </c:pt>
                <c:pt idx="7">
                  <c:v>Februar </c:v>
                </c:pt>
                <c:pt idx="8">
                  <c:v>Mars</c:v>
                </c:pt>
                <c:pt idx="9">
                  <c:v>April </c:v>
                </c:pt>
              </c:strCache>
            </c:strRef>
          </c:cat>
          <c:val>
            <c:numRef>
              <c:f>'Aktør + tema'!$BP$16:$BP$25</c:f>
              <c:numCache>
                <c:formatCode>General</c:formatCode>
                <c:ptCount val="10"/>
                <c:pt idx="0">
                  <c:v>26</c:v>
                </c:pt>
                <c:pt idx="1">
                  <c:v>18</c:v>
                </c:pt>
                <c:pt idx="2">
                  <c:v>7</c:v>
                </c:pt>
                <c:pt idx="3">
                  <c:v>5</c:v>
                </c:pt>
                <c:pt idx="4">
                  <c:v>9</c:v>
                </c:pt>
                <c:pt idx="5">
                  <c:v>11</c:v>
                </c:pt>
                <c:pt idx="6">
                  <c:v>6</c:v>
                </c:pt>
                <c:pt idx="7">
                  <c:v>3</c:v>
                </c:pt>
                <c:pt idx="8">
                  <c:v>6</c:v>
                </c:pt>
                <c:pt idx="9">
                  <c:v>2</c:v>
                </c:pt>
              </c:numCache>
            </c:numRef>
          </c:val>
          <c:extLst>
            <c:ext xmlns:c16="http://schemas.microsoft.com/office/drawing/2014/chart" uri="{C3380CC4-5D6E-409C-BE32-E72D297353CC}">
              <c16:uniqueId val="{00000000-DEDC-462D-8F19-7A7D67BD7169}"/>
            </c:ext>
          </c:extLst>
        </c:ser>
        <c:ser>
          <c:idx val="1"/>
          <c:order val="1"/>
          <c:tx>
            <c:strRef>
              <c:f>'Aktør + tema'!$BQ$15</c:f>
              <c:strCache>
                <c:ptCount val="1"/>
                <c:pt idx="0">
                  <c:v>Situasjonsrapport (n=157)</c:v>
                </c:pt>
              </c:strCache>
            </c:strRef>
          </c:tx>
          <c:spPr>
            <a:solidFill>
              <a:schemeClr val="accent6">
                <a:lumMod val="40000"/>
                <a:lumOff val="60000"/>
              </a:schemeClr>
            </a:solidFill>
            <a:ln>
              <a:noFill/>
            </a:ln>
            <a:effectLst/>
          </c:spPr>
          <c:cat>
            <c:strRef>
              <c:f>'Aktør + tema'!$BO$16:$BO$25</c:f>
              <c:strCache>
                <c:ptCount val="10"/>
                <c:pt idx="0">
                  <c:v>Juli</c:v>
                </c:pt>
                <c:pt idx="1">
                  <c:v>August </c:v>
                </c:pt>
                <c:pt idx="2">
                  <c:v>September </c:v>
                </c:pt>
                <c:pt idx="3">
                  <c:v>Oktober</c:v>
                </c:pt>
                <c:pt idx="4">
                  <c:v>November </c:v>
                </c:pt>
                <c:pt idx="5">
                  <c:v>Desember </c:v>
                </c:pt>
                <c:pt idx="6">
                  <c:v>Januar</c:v>
                </c:pt>
                <c:pt idx="7">
                  <c:v>Februar </c:v>
                </c:pt>
                <c:pt idx="8">
                  <c:v>Mars</c:v>
                </c:pt>
                <c:pt idx="9">
                  <c:v>April </c:v>
                </c:pt>
              </c:strCache>
            </c:strRef>
          </c:cat>
          <c:val>
            <c:numRef>
              <c:f>'Aktør + tema'!$BQ$16:$BQ$25</c:f>
              <c:numCache>
                <c:formatCode>General</c:formatCode>
                <c:ptCount val="10"/>
                <c:pt idx="0">
                  <c:v>77</c:v>
                </c:pt>
                <c:pt idx="1">
                  <c:v>18</c:v>
                </c:pt>
                <c:pt idx="2">
                  <c:v>8</c:v>
                </c:pt>
                <c:pt idx="3">
                  <c:v>6</c:v>
                </c:pt>
                <c:pt idx="4">
                  <c:v>7</c:v>
                </c:pt>
                <c:pt idx="5">
                  <c:v>11</c:v>
                </c:pt>
                <c:pt idx="6">
                  <c:v>6</c:v>
                </c:pt>
                <c:pt idx="7">
                  <c:v>2</c:v>
                </c:pt>
                <c:pt idx="8">
                  <c:v>2</c:v>
                </c:pt>
                <c:pt idx="9">
                  <c:v>5</c:v>
                </c:pt>
              </c:numCache>
            </c:numRef>
          </c:val>
          <c:extLst>
            <c:ext xmlns:c16="http://schemas.microsoft.com/office/drawing/2014/chart" uri="{C3380CC4-5D6E-409C-BE32-E72D297353CC}">
              <c16:uniqueId val="{00000001-DEDC-462D-8F19-7A7D67BD7169}"/>
            </c:ext>
          </c:extLst>
        </c:ser>
        <c:ser>
          <c:idx val="2"/>
          <c:order val="2"/>
          <c:tx>
            <c:strRef>
              <c:f>'Aktør + tema'!$BR$15</c:f>
              <c:strCache>
                <c:ptCount val="1"/>
                <c:pt idx="0">
                  <c:v>Kondolanse/støtte/sorg (n=174)</c:v>
                </c:pt>
              </c:strCache>
            </c:strRef>
          </c:tx>
          <c:spPr>
            <a:solidFill>
              <a:schemeClr val="accent6">
                <a:lumMod val="75000"/>
              </a:schemeClr>
            </a:solidFill>
            <a:ln>
              <a:noFill/>
            </a:ln>
            <a:effectLst/>
          </c:spPr>
          <c:cat>
            <c:strRef>
              <c:f>'Aktør + tema'!$BO$16:$BO$25</c:f>
              <c:strCache>
                <c:ptCount val="10"/>
                <c:pt idx="0">
                  <c:v>Juli</c:v>
                </c:pt>
                <c:pt idx="1">
                  <c:v>August </c:v>
                </c:pt>
                <c:pt idx="2">
                  <c:v>September </c:v>
                </c:pt>
                <c:pt idx="3">
                  <c:v>Oktober</c:v>
                </c:pt>
                <c:pt idx="4">
                  <c:v>November </c:v>
                </c:pt>
                <c:pt idx="5">
                  <c:v>Desember </c:v>
                </c:pt>
                <c:pt idx="6">
                  <c:v>Januar</c:v>
                </c:pt>
                <c:pt idx="7">
                  <c:v>Februar </c:v>
                </c:pt>
                <c:pt idx="8">
                  <c:v>Mars</c:v>
                </c:pt>
                <c:pt idx="9">
                  <c:v>April </c:v>
                </c:pt>
              </c:strCache>
            </c:strRef>
          </c:cat>
          <c:val>
            <c:numRef>
              <c:f>'Aktør + tema'!$BR$16:$BR$25</c:f>
              <c:numCache>
                <c:formatCode>General</c:formatCode>
                <c:ptCount val="10"/>
                <c:pt idx="0">
                  <c:v>60</c:v>
                </c:pt>
                <c:pt idx="1">
                  <c:v>60</c:v>
                </c:pt>
                <c:pt idx="2">
                  <c:v>18</c:v>
                </c:pt>
                <c:pt idx="3">
                  <c:v>3</c:v>
                </c:pt>
                <c:pt idx="4">
                  <c:v>4</c:v>
                </c:pt>
                <c:pt idx="5">
                  <c:v>11</c:v>
                </c:pt>
                <c:pt idx="6">
                  <c:v>0</c:v>
                </c:pt>
                <c:pt idx="7">
                  <c:v>3</c:v>
                </c:pt>
                <c:pt idx="8">
                  <c:v>0</c:v>
                </c:pt>
                <c:pt idx="9">
                  <c:v>2</c:v>
                </c:pt>
              </c:numCache>
            </c:numRef>
          </c:val>
          <c:extLst>
            <c:ext xmlns:c16="http://schemas.microsoft.com/office/drawing/2014/chart" uri="{C3380CC4-5D6E-409C-BE32-E72D297353CC}">
              <c16:uniqueId val="{00000002-DEDC-462D-8F19-7A7D67BD7169}"/>
            </c:ext>
          </c:extLst>
        </c:ser>
        <c:ser>
          <c:idx val="3"/>
          <c:order val="3"/>
          <c:tx>
            <c:strRef>
              <c:f>'Aktør + tema'!$BS$15</c:f>
              <c:strCache>
                <c:ptCount val="1"/>
                <c:pt idx="0">
                  <c:v>Sikkerhet/beredskap (n=229)</c:v>
                </c:pt>
              </c:strCache>
            </c:strRef>
          </c:tx>
          <c:spPr>
            <a:solidFill>
              <a:schemeClr val="accent5"/>
            </a:solidFill>
            <a:ln>
              <a:noFill/>
            </a:ln>
            <a:effectLst/>
          </c:spPr>
          <c:cat>
            <c:strRef>
              <c:f>'Aktør + tema'!$BO$16:$BO$25</c:f>
              <c:strCache>
                <c:ptCount val="10"/>
                <c:pt idx="0">
                  <c:v>Juli</c:v>
                </c:pt>
                <c:pt idx="1">
                  <c:v>August </c:v>
                </c:pt>
                <c:pt idx="2">
                  <c:v>September </c:v>
                </c:pt>
                <c:pt idx="3">
                  <c:v>Oktober</c:v>
                </c:pt>
                <c:pt idx="4">
                  <c:v>November </c:v>
                </c:pt>
                <c:pt idx="5">
                  <c:v>Desember </c:v>
                </c:pt>
                <c:pt idx="6">
                  <c:v>Januar</c:v>
                </c:pt>
                <c:pt idx="7">
                  <c:v>Februar </c:v>
                </c:pt>
                <c:pt idx="8">
                  <c:v>Mars</c:v>
                </c:pt>
                <c:pt idx="9">
                  <c:v>April </c:v>
                </c:pt>
              </c:strCache>
            </c:strRef>
          </c:cat>
          <c:val>
            <c:numRef>
              <c:f>'Aktør + tema'!$BS$16:$BS$25</c:f>
              <c:numCache>
                <c:formatCode>General</c:formatCode>
                <c:ptCount val="10"/>
                <c:pt idx="0">
                  <c:v>20</c:v>
                </c:pt>
                <c:pt idx="1">
                  <c:v>39</c:v>
                </c:pt>
                <c:pt idx="2">
                  <c:v>21</c:v>
                </c:pt>
                <c:pt idx="3">
                  <c:v>15</c:v>
                </c:pt>
                <c:pt idx="4">
                  <c:v>27</c:v>
                </c:pt>
                <c:pt idx="5">
                  <c:v>20</c:v>
                </c:pt>
                <c:pt idx="6">
                  <c:v>10</c:v>
                </c:pt>
                <c:pt idx="7">
                  <c:v>7</c:v>
                </c:pt>
                <c:pt idx="8">
                  <c:v>14</c:v>
                </c:pt>
                <c:pt idx="9">
                  <c:v>6</c:v>
                </c:pt>
              </c:numCache>
            </c:numRef>
          </c:val>
          <c:extLst>
            <c:ext xmlns:c16="http://schemas.microsoft.com/office/drawing/2014/chart" uri="{C3380CC4-5D6E-409C-BE32-E72D297353CC}">
              <c16:uniqueId val="{00000003-DEDC-462D-8F19-7A7D67BD7169}"/>
            </c:ext>
          </c:extLst>
        </c:ser>
        <c:ser>
          <c:idx val="4"/>
          <c:order val="4"/>
          <c:tx>
            <c:strRef>
              <c:f>'Aktør + tema'!$BT$15</c:f>
              <c:strCache>
                <c:ptCount val="1"/>
                <c:pt idx="0">
                  <c:v>Anders Behring Breivik (n=370)</c:v>
                </c:pt>
              </c:strCache>
            </c:strRef>
          </c:tx>
          <c:spPr>
            <a:solidFill>
              <a:srgbClr val="002060"/>
            </a:solidFill>
            <a:ln>
              <a:noFill/>
            </a:ln>
            <a:effectLst/>
          </c:spPr>
          <c:cat>
            <c:strRef>
              <c:f>'Aktør + tema'!$BO$16:$BO$25</c:f>
              <c:strCache>
                <c:ptCount val="10"/>
                <c:pt idx="0">
                  <c:v>Juli</c:v>
                </c:pt>
                <c:pt idx="1">
                  <c:v>August </c:v>
                </c:pt>
                <c:pt idx="2">
                  <c:v>September </c:v>
                </c:pt>
                <c:pt idx="3">
                  <c:v>Oktober</c:v>
                </c:pt>
                <c:pt idx="4">
                  <c:v>November </c:v>
                </c:pt>
                <c:pt idx="5">
                  <c:v>Desember </c:v>
                </c:pt>
                <c:pt idx="6">
                  <c:v>Januar</c:v>
                </c:pt>
                <c:pt idx="7">
                  <c:v>Februar </c:v>
                </c:pt>
                <c:pt idx="8">
                  <c:v>Mars</c:v>
                </c:pt>
                <c:pt idx="9">
                  <c:v>April </c:v>
                </c:pt>
              </c:strCache>
            </c:strRef>
          </c:cat>
          <c:val>
            <c:numRef>
              <c:f>'Aktør + tema'!$BT$16:$BT$25</c:f>
              <c:numCache>
                <c:formatCode>General</c:formatCode>
                <c:ptCount val="10"/>
                <c:pt idx="0">
                  <c:v>71</c:v>
                </c:pt>
                <c:pt idx="1">
                  <c:v>59</c:v>
                </c:pt>
                <c:pt idx="2">
                  <c:v>28</c:v>
                </c:pt>
                <c:pt idx="3">
                  <c:v>20</c:v>
                </c:pt>
                <c:pt idx="4">
                  <c:v>63</c:v>
                </c:pt>
                <c:pt idx="5">
                  <c:v>42</c:v>
                </c:pt>
                <c:pt idx="6">
                  <c:v>40</c:v>
                </c:pt>
                <c:pt idx="7">
                  <c:v>21</c:v>
                </c:pt>
                <c:pt idx="8">
                  <c:v>27</c:v>
                </c:pt>
                <c:pt idx="9">
                  <c:v>19</c:v>
                </c:pt>
              </c:numCache>
            </c:numRef>
          </c:val>
          <c:extLst>
            <c:ext xmlns:c16="http://schemas.microsoft.com/office/drawing/2014/chart" uri="{C3380CC4-5D6E-409C-BE32-E72D297353CC}">
              <c16:uniqueId val="{00000004-DEDC-462D-8F19-7A7D67BD7169}"/>
            </c:ext>
          </c:extLst>
        </c:ser>
        <c:dLbls>
          <c:showLegendKey val="0"/>
          <c:showVal val="0"/>
          <c:showCatName val="0"/>
          <c:showSerName val="0"/>
          <c:showPercent val="0"/>
          <c:showBubbleSize val="0"/>
        </c:dLbls>
        <c:axId val="359203519"/>
        <c:axId val="359202271"/>
      </c:areaChart>
      <c:catAx>
        <c:axId val="35920351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crossAx val="359202271"/>
        <c:crosses val="autoZero"/>
        <c:auto val="1"/>
        <c:lblAlgn val="ctr"/>
        <c:lblOffset val="100"/>
        <c:noMultiLvlLbl val="0"/>
      </c:catAx>
      <c:valAx>
        <c:axId val="35920227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nb-NO"/>
                  <a:t>Antall oppslag</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crossAx val="359203519"/>
        <c:crosses val="autoZero"/>
        <c:crossBetween val="midCat"/>
      </c:valAx>
      <c:spPr>
        <a:noFill/>
        <a:ln>
          <a:noFill/>
        </a:ln>
        <a:effectLst/>
      </c:spPr>
    </c:plotArea>
    <c:legend>
      <c:legendPos val="r"/>
      <c:layout>
        <c:manualLayout>
          <c:xMode val="edge"/>
          <c:yMode val="edge"/>
          <c:x val="0.68953704133631322"/>
          <c:y val="4.9824922610719233E-2"/>
          <c:w val="0.30840107176404308"/>
          <c:h val="0.2838568135190192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nb-NO"/>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54454682995584"/>
          <c:y val="0.10452944726220019"/>
          <c:w val="0.66926850606770527"/>
          <c:h val="0.86933819092224973"/>
        </c:manualLayout>
      </c:layout>
      <c:barChart>
        <c:barDir val="bar"/>
        <c:grouping val="stacked"/>
        <c:varyColors val="0"/>
        <c:ser>
          <c:idx val="0"/>
          <c:order val="0"/>
          <c:tx>
            <c:strRef>
              <c:f>'Aktør + tema'!$W$7</c:f>
              <c:strCache>
                <c:ptCount val="1"/>
                <c:pt idx="0">
                  <c:v>Politiker</c:v>
                </c:pt>
              </c:strCache>
            </c:strRef>
          </c:tx>
          <c:spPr>
            <a:solidFill>
              <a:schemeClr val="accent1"/>
            </a:solidFill>
            <a:ln>
              <a:noFill/>
            </a:ln>
            <a:effectLst/>
          </c:spPr>
          <c:invertIfNegative val="0"/>
          <c:cat>
            <c:strRef>
              <c:f>'Aktør + tema'!$X$6:$AK$6</c:f>
              <c:strCache>
                <c:ptCount val="14"/>
                <c:pt idx="0">
                  <c:v>Anders Behring Breivik</c:v>
                </c:pt>
                <c:pt idx="1">
                  <c:v>Sikkerhet/beredskap</c:v>
                </c:pt>
                <c:pt idx="2">
                  <c:v>Situasjonsrapport</c:v>
                </c:pt>
                <c:pt idx="3">
                  <c:v>Kondolanse/støtte/sorg</c:v>
                </c:pt>
                <c:pt idx="4">
                  <c:v>Høyreekstremisme</c:v>
                </c:pt>
                <c:pt idx="5">
                  <c:v>Valgkamp</c:v>
                </c:pt>
                <c:pt idx="6">
                  <c:v>Oppreisning/minnesmerke/oppfølging</c:v>
                </c:pt>
                <c:pt idx="7">
                  <c:v>22. juli –  et politisk attentat</c:v>
                </c:pt>
                <c:pt idx="8">
                  <c:v>Ytringsfrihet</c:v>
                </c:pt>
                <c:pt idx="9">
                  <c:v>Innvandringspolitikk</c:v>
                </c:pt>
                <c:pt idx="10">
                  <c:v>Demokrati</c:v>
                </c:pt>
                <c:pt idx="11">
                  <c:v>Islam/islamisme</c:v>
                </c:pt>
                <c:pt idx="12">
                  <c:v>Mediedekning</c:v>
                </c:pt>
                <c:pt idx="13">
                  <c:v>Forskning/undersøkelser   </c:v>
                </c:pt>
              </c:strCache>
            </c:strRef>
          </c:cat>
          <c:val>
            <c:numRef>
              <c:f>'Aktør + tema'!$X$7:$AK$7</c:f>
              <c:numCache>
                <c:formatCode>General</c:formatCode>
                <c:ptCount val="14"/>
                <c:pt idx="0">
                  <c:v>42</c:v>
                </c:pt>
                <c:pt idx="1">
                  <c:v>64</c:v>
                </c:pt>
                <c:pt idx="2">
                  <c:v>58</c:v>
                </c:pt>
                <c:pt idx="3">
                  <c:v>48</c:v>
                </c:pt>
                <c:pt idx="4">
                  <c:v>15</c:v>
                </c:pt>
                <c:pt idx="5">
                  <c:v>33</c:v>
                </c:pt>
                <c:pt idx="6">
                  <c:v>20</c:v>
                </c:pt>
                <c:pt idx="7">
                  <c:v>20</c:v>
                </c:pt>
                <c:pt idx="8">
                  <c:v>12</c:v>
                </c:pt>
                <c:pt idx="9">
                  <c:v>20</c:v>
                </c:pt>
                <c:pt idx="10">
                  <c:v>17</c:v>
                </c:pt>
                <c:pt idx="11">
                  <c:v>7</c:v>
                </c:pt>
                <c:pt idx="12">
                  <c:v>5</c:v>
                </c:pt>
                <c:pt idx="13">
                  <c:v>6</c:v>
                </c:pt>
              </c:numCache>
            </c:numRef>
          </c:val>
          <c:extLst>
            <c:ext xmlns:c16="http://schemas.microsoft.com/office/drawing/2014/chart" uri="{C3380CC4-5D6E-409C-BE32-E72D297353CC}">
              <c16:uniqueId val="{00000000-B532-4226-A38E-D5F140618F19}"/>
            </c:ext>
          </c:extLst>
        </c:ser>
        <c:ser>
          <c:idx val="1"/>
          <c:order val="1"/>
          <c:tx>
            <c:strRef>
              <c:f>'Aktør + tema'!$W$8</c:f>
              <c:strCache>
                <c:ptCount val="1"/>
                <c:pt idx="0">
                  <c:v>Journalist/redaktør</c:v>
                </c:pt>
              </c:strCache>
            </c:strRef>
          </c:tx>
          <c:spPr>
            <a:solidFill>
              <a:schemeClr val="accent3"/>
            </a:solidFill>
            <a:ln>
              <a:noFill/>
            </a:ln>
            <a:effectLst/>
          </c:spPr>
          <c:invertIfNegative val="0"/>
          <c:cat>
            <c:strRef>
              <c:f>'Aktør + tema'!$X$6:$AK$6</c:f>
              <c:strCache>
                <c:ptCount val="14"/>
                <c:pt idx="0">
                  <c:v>Anders Behring Breivik</c:v>
                </c:pt>
                <c:pt idx="1">
                  <c:v>Sikkerhet/beredskap</c:v>
                </c:pt>
                <c:pt idx="2">
                  <c:v>Situasjonsrapport</c:v>
                </c:pt>
                <c:pt idx="3">
                  <c:v>Kondolanse/støtte/sorg</c:v>
                </c:pt>
                <c:pt idx="4">
                  <c:v>Høyreekstremisme</c:v>
                </c:pt>
                <c:pt idx="5">
                  <c:v>Valgkamp</c:v>
                </c:pt>
                <c:pt idx="6">
                  <c:v>Oppreisning/minnesmerke/oppfølging</c:v>
                </c:pt>
                <c:pt idx="7">
                  <c:v>22. juli –  et politisk attentat</c:v>
                </c:pt>
                <c:pt idx="8">
                  <c:v>Ytringsfrihet</c:v>
                </c:pt>
                <c:pt idx="9">
                  <c:v>Innvandringspolitikk</c:v>
                </c:pt>
                <c:pt idx="10">
                  <c:v>Demokrati</c:v>
                </c:pt>
                <c:pt idx="11">
                  <c:v>Islam/islamisme</c:v>
                </c:pt>
                <c:pt idx="12">
                  <c:v>Mediedekning</c:v>
                </c:pt>
                <c:pt idx="13">
                  <c:v>Forskning/undersøkelser   </c:v>
                </c:pt>
              </c:strCache>
            </c:strRef>
          </c:cat>
          <c:val>
            <c:numRef>
              <c:f>'Aktør + tema'!$X$8:$AK$8</c:f>
              <c:numCache>
                <c:formatCode>General</c:formatCode>
                <c:ptCount val="14"/>
                <c:pt idx="0">
                  <c:v>56</c:v>
                </c:pt>
                <c:pt idx="1">
                  <c:v>20</c:v>
                </c:pt>
                <c:pt idx="2">
                  <c:v>15</c:v>
                </c:pt>
                <c:pt idx="3">
                  <c:v>18</c:v>
                </c:pt>
                <c:pt idx="4">
                  <c:v>31</c:v>
                </c:pt>
                <c:pt idx="5">
                  <c:v>7</c:v>
                </c:pt>
                <c:pt idx="6">
                  <c:v>5</c:v>
                </c:pt>
                <c:pt idx="7">
                  <c:v>12</c:v>
                </c:pt>
                <c:pt idx="8">
                  <c:v>26</c:v>
                </c:pt>
                <c:pt idx="9">
                  <c:v>8</c:v>
                </c:pt>
                <c:pt idx="10">
                  <c:v>9</c:v>
                </c:pt>
                <c:pt idx="11">
                  <c:v>5</c:v>
                </c:pt>
                <c:pt idx="12">
                  <c:v>7</c:v>
                </c:pt>
                <c:pt idx="13">
                  <c:v>2</c:v>
                </c:pt>
              </c:numCache>
            </c:numRef>
          </c:val>
          <c:extLst>
            <c:ext xmlns:c16="http://schemas.microsoft.com/office/drawing/2014/chart" uri="{C3380CC4-5D6E-409C-BE32-E72D297353CC}">
              <c16:uniqueId val="{00000001-B532-4226-A38E-D5F140618F19}"/>
            </c:ext>
          </c:extLst>
        </c:ser>
        <c:ser>
          <c:idx val="2"/>
          <c:order val="2"/>
          <c:tx>
            <c:strRef>
              <c:f>'Aktør + tema'!$W$9</c:f>
              <c:strCache>
                <c:ptCount val="1"/>
                <c:pt idx="0">
                  <c:v>Politi/PST/fengsel</c:v>
                </c:pt>
              </c:strCache>
            </c:strRef>
          </c:tx>
          <c:spPr>
            <a:solidFill>
              <a:schemeClr val="accent2"/>
            </a:solidFill>
            <a:ln>
              <a:noFill/>
            </a:ln>
            <a:effectLst/>
          </c:spPr>
          <c:invertIfNegative val="0"/>
          <c:cat>
            <c:strRef>
              <c:f>'Aktør + tema'!$X$6:$AK$6</c:f>
              <c:strCache>
                <c:ptCount val="14"/>
                <c:pt idx="0">
                  <c:v>Anders Behring Breivik</c:v>
                </c:pt>
                <c:pt idx="1">
                  <c:v>Sikkerhet/beredskap</c:v>
                </c:pt>
                <c:pt idx="2">
                  <c:v>Situasjonsrapport</c:v>
                </c:pt>
                <c:pt idx="3">
                  <c:v>Kondolanse/støtte/sorg</c:v>
                </c:pt>
                <c:pt idx="4">
                  <c:v>Høyreekstremisme</c:v>
                </c:pt>
                <c:pt idx="5">
                  <c:v>Valgkamp</c:v>
                </c:pt>
                <c:pt idx="6">
                  <c:v>Oppreisning/minnesmerke/oppfølging</c:v>
                </c:pt>
                <c:pt idx="7">
                  <c:v>22. juli –  et politisk attentat</c:v>
                </c:pt>
                <c:pt idx="8">
                  <c:v>Ytringsfrihet</c:v>
                </c:pt>
                <c:pt idx="9">
                  <c:v>Innvandringspolitikk</c:v>
                </c:pt>
                <c:pt idx="10">
                  <c:v>Demokrati</c:v>
                </c:pt>
                <c:pt idx="11">
                  <c:v>Islam/islamisme</c:v>
                </c:pt>
                <c:pt idx="12">
                  <c:v>Mediedekning</c:v>
                </c:pt>
                <c:pt idx="13">
                  <c:v>Forskning/undersøkelser   </c:v>
                </c:pt>
              </c:strCache>
            </c:strRef>
          </c:cat>
          <c:val>
            <c:numRef>
              <c:f>'Aktør + tema'!$X$9:$AK$9</c:f>
              <c:numCache>
                <c:formatCode>General</c:formatCode>
                <c:ptCount val="14"/>
                <c:pt idx="0">
                  <c:v>78</c:v>
                </c:pt>
                <c:pt idx="1">
                  <c:v>71</c:v>
                </c:pt>
                <c:pt idx="2">
                  <c:v>31</c:v>
                </c:pt>
                <c:pt idx="3">
                  <c:v>1</c:v>
                </c:pt>
                <c:pt idx="4">
                  <c:v>13</c:v>
                </c:pt>
                <c:pt idx="5">
                  <c:v>0</c:v>
                </c:pt>
                <c:pt idx="6">
                  <c:v>7</c:v>
                </c:pt>
                <c:pt idx="7">
                  <c:v>0</c:v>
                </c:pt>
                <c:pt idx="8">
                  <c:v>0</c:v>
                </c:pt>
                <c:pt idx="9">
                  <c:v>0</c:v>
                </c:pt>
                <c:pt idx="10">
                  <c:v>0</c:v>
                </c:pt>
                <c:pt idx="11">
                  <c:v>2</c:v>
                </c:pt>
                <c:pt idx="12">
                  <c:v>2</c:v>
                </c:pt>
                <c:pt idx="13">
                  <c:v>0</c:v>
                </c:pt>
              </c:numCache>
            </c:numRef>
          </c:val>
          <c:extLst>
            <c:ext xmlns:c16="http://schemas.microsoft.com/office/drawing/2014/chart" uri="{C3380CC4-5D6E-409C-BE32-E72D297353CC}">
              <c16:uniqueId val="{00000002-B532-4226-A38E-D5F140618F19}"/>
            </c:ext>
          </c:extLst>
        </c:ser>
        <c:ser>
          <c:idx val="3"/>
          <c:order val="3"/>
          <c:tx>
            <c:strRef>
              <c:f>'Aktør + tema'!$W$10</c:f>
              <c:strCache>
                <c:ptCount val="1"/>
                <c:pt idx="0">
                  <c:v>Ekspertrolle</c:v>
                </c:pt>
              </c:strCache>
            </c:strRef>
          </c:tx>
          <c:spPr>
            <a:solidFill>
              <a:schemeClr val="accent6"/>
            </a:solidFill>
            <a:ln>
              <a:noFill/>
            </a:ln>
            <a:effectLst/>
          </c:spPr>
          <c:invertIfNegative val="0"/>
          <c:cat>
            <c:strRef>
              <c:f>'Aktør + tema'!$X$6:$AK$6</c:f>
              <c:strCache>
                <c:ptCount val="14"/>
                <c:pt idx="0">
                  <c:v>Anders Behring Breivik</c:v>
                </c:pt>
                <c:pt idx="1">
                  <c:v>Sikkerhet/beredskap</c:v>
                </c:pt>
                <c:pt idx="2">
                  <c:v>Situasjonsrapport</c:v>
                </c:pt>
                <c:pt idx="3">
                  <c:v>Kondolanse/støtte/sorg</c:v>
                </c:pt>
                <c:pt idx="4">
                  <c:v>Høyreekstremisme</c:v>
                </c:pt>
                <c:pt idx="5">
                  <c:v>Valgkamp</c:v>
                </c:pt>
                <c:pt idx="6">
                  <c:v>Oppreisning/minnesmerke/oppfølging</c:v>
                </c:pt>
                <c:pt idx="7">
                  <c:v>22. juli –  et politisk attentat</c:v>
                </c:pt>
                <c:pt idx="8">
                  <c:v>Ytringsfrihet</c:v>
                </c:pt>
                <c:pt idx="9">
                  <c:v>Innvandringspolitikk</c:v>
                </c:pt>
                <c:pt idx="10">
                  <c:v>Demokrati</c:v>
                </c:pt>
                <c:pt idx="11">
                  <c:v>Islam/islamisme</c:v>
                </c:pt>
                <c:pt idx="12">
                  <c:v>Mediedekning</c:v>
                </c:pt>
                <c:pt idx="13">
                  <c:v>Forskning/undersøkelser   </c:v>
                </c:pt>
              </c:strCache>
            </c:strRef>
          </c:cat>
          <c:val>
            <c:numRef>
              <c:f>'Aktør + tema'!$X$10:$AK$10</c:f>
              <c:numCache>
                <c:formatCode>General</c:formatCode>
                <c:ptCount val="14"/>
                <c:pt idx="0">
                  <c:v>65</c:v>
                </c:pt>
                <c:pt idx="1">
                  <c:v>17</c:v>
                </c:pt>
                <c:pt idx="2">
                  <c:v>4</c:v>
                </c:pt>
                <c:pt idx="3">
                  <c:v>5</c:v>
                </c:pt>
                <c:pt idx="4">
                  <c:v>11</c:v>
                </c:pt>
                <c:pt idx="5">
                  <c:v>16</c:v>
                </c:pt>
                <c:pt idx="6">
                  <c:v>11</c:v>
                </c:pt>
                <c:pt idx="7">
                  <c:v>4</c:v>
                </c:pt>
                <c:pt idx="8">
                  <c:v>4</c:v>
                </c:pt>
                <c:pt idx="9">
                  <c:v>9</c:v>
                </c:pt>
                <c:pt idx="10">
                  <c:v>4</c:v>
                </c:pt>
                <c:pt idx="11">
                  <c:v>16</c:v>
                </c:pt>
                <c:pt idx="12">
                  <c:v>7</c:v>
                </c:pt>
                <c:pt idx="13">
                  <c:v>5</c:v>
                </c:pt>
              </c:numCache>
            </c:numRef>
          </c:val>
          <c:extLst>
            <c:ext xmlns:c16="http://schemas.microsoft.com/office/drawing/2014/chart" uri="{C3380CC4-5D6E-409C-BE32-E72D297353CC}">
              <c16:uniqueId val="{00000003-B532-4226-A38E-D5F140618F19}"/>
            </c:ext>
          </c:extLst>
        </c:ser>
        <c:ser>
          <c:idx val="4"/>
          <c:order val="4"/>
          <c:tx>
            <c:strRef>
              <c:f>'Aktør + tema'!$W$11</c:f>
              <c:strCache>
                <c:ptCount val="1"/>
                <c:pt idx="0">
                  <c:v>Advokat/domstol</c:v>
                </c:pt>
              </c:strCache>
            </c:strRef>
          </c:tx>
          <c:spPr>
            <a:solidFill>
              <a:schemeClr val="accent3">
                <a:lumMod val="60000"/>
              </a:schemeClr>
            </a:solidFill>
            <a:ln>
              <a:noFill/>
            </a:ln>
            <a:effectLst/>
          </c:spPr>
          <c:invertIfNegative val="0"/>
          <c:cat>
            <c:strRef>
              <c:f>'Aktør + tema'!$X$6:$AK$6</c:f>
              <c:strCache>
                <c:ptCount val="14"/>
                <c:pt idx="0">
                  <c:v>Anders Behring Breivik</c:v>
                </c:pt>
                <c:pt idx="1">
                  <c:v>Sikkerhet/beredskap</c:v>
                </c:pt>
                <c:pt idx="2">
                  <c:v>Situasjonsrapport</c:v>
                </c:pt>
                <c:pt idx="3">
                  <c:v>Kondolanse/støtte/sorg</c:v>
                </c:pt>
                <c:pt idx="4">
                  <c:v>Høyreekstremisme</c:v>
                </c:pt>
                <c:pt idx="5">
                  <c:v>Valgkamp</c:v>
                </c:pt>
                <c:pt idx="6">
                  <c:v>Oppreisning/minnesmerke/oppfølging</c:v>
                </c:pt>
                <c:pt idx="7">
                  <c:v>22. juli –  et politisk attentat</c:v>
                </c:pt>
                <c:pt idx="8">
                  <c:v>Ytringsfrihet</c:v>
                </c:pt>
                <c:pt idx="9">
                  <c:v>Innvandringspolitikk</c:v>
                </c:pt>
                <c:pt idx="10">
                  <c:v>Demokrati</c:v>
                </c:pt>
                <c:pt idx="11">
                  <c:v>Islam/islamisme</c:v>
                </c:pt>
                <c:pt idx="12">
                  <c:v>Mediedekning</c:v>
                </c:pt>
                <c:pt idx="13">
                  <c:v>Forskning/undersøkelser   </c:v>
                </c:pt>
              </c:strCache>
            </c:strRef>
          </c:cat>
          <c:val>
            <c:numRef>
              <c:f>'Aktør + tema'!$X$11:$AK$11</c:f>
              <c:numCache>
                <c:formatCode>General</c:formatCode>
                <c:ptCount val="14"/>
                <c:pt idx="0">
                  <c:v>116</c:v>
                </c:pt>
                <c:pt idx="1">
                  <c:v>7</c:v>
                </c:pt>
                <c:pt idx="2">
                  <c:v>6</c:v>
                </c:pt>
                <c:pt idx="3">
                  <c:v>0</c:v>
                </c:pt>
                <c:pt idx="4">
                  <c:v>0</c:v>
                </c:pt>
                <c:pt idx="5">
                  <c:v>0</c:v>
                </c:pt>
                <c:pt idx="6">
                  <c:v>5</c:v>
                </c:pt>
                <c:pt idx="7">
                  <c:v>7</c:v>
                </c:pt>
                <c:pt idx="8">
                  <c:v>0</c:v>
                </c:pt>
                <c:pt idx="9">
                  <c:v>1</c:v>
                </c:pt>
                <c:pt idx="10">
                  <c:v>0</c:v>
                </c:pt>
                <c:pt idx="11">
                  <c:v>0</c:v>
                </c:pt>
                <c:pt idx="12">
                  <c:v>3</c:v>
                </c:pt>
                <c:pt idx="13">
                  <c:v>0</c:v>
                </c:pt>
              </c:numCache>
            </c:numRef>
          </c:val>
          <c:extLst>
            <c:ext xmlns:c16="http://schemas.microsoft.com/office/drawing/2014/chart" uri="{C3380CC4-5D6E-409C-BE32-E72D297353CC}">
              <c16:uniqueId val="{00000004-B532-4226-A38E-D5F140618F19}"/>
            </c:ext>
          </c:extLst>
        </c:ser>
        <c:dLbls>
          <c:showLegendKey val="0"/>
          <c:showVal val="0"/>
          <c:showCatName val="0"/>
          <c:showSerName val="0"/>
          <c:showPercent val="0"/>
          <c:showBubbleSize val="0"/>
        </c:dLbls>
        <c:gapWidth val="100"/>
        <c:overlap val="100"/>
        <c:axId val="1705827600"/>
        <c:axId val="1705828016"/>
      </c:barChart>
      <c:catAx>
        <c:axId val="17058276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Roboto Light" panose="02000000000000000000" pitchFamily="2" charset="0"/>
                <a:cs typeface="+mn-cs"/>
              </a:defRPr>
            </a:pPr>
            <a:endParaRPr lang="nb-NO"/>
          </a:p>
        </c:txPr>
        <c:crossAx val="1705828016"/>
        <c:crosses val="autoZero"/>
        <c:auto val="1"/>
        <c:lblAlgn val="ctr"/>
        <c:lblOffset val="100"/>
        <c:noMultiLvlLbl val="0"/>
      </c:catAx>
      <c:valAx>
        <c:axId val="1705828016"/>
        <c:scaling>
          <c:orientation val="minMax"/>
        </c:scaling>
        <c:delete val="0"/>
        <c:axPos val="t"/>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Roboto Light" panose="02000000000000000000" pitchFamily="2" charset="0"/>
                    <a:cs typeface="+mn-cs"/>
                  </a:defRPr>
                </a:pPr>
                <a:r>
                  <a:rPr lang="nb-NO"/>
                  <a:t>Antall oppslag</a:t>
                </a:r>
              </a:p>
            </c:rich>
          </c:tx>
          <c:layout>
            <c:manualLayout>
              <c:xMode val="edge"/>
              <c:yMode val="edge"/>
              <c:x val="0.57855018462877905"/>
              <c:y val="4.75133851191819E-3"/>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Roboto Light" panose="02000000000000000000" pitchFamily="2" charset="0"/>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Roboto Light" panose="02000000000000000000" pitchFamily="2" charset="0"/>
                <a:cs typeface="+mn-cs"/>
              </a:defRPr>
            </a:pPr>
            <a:endParaRPr lang="nb-NO"/>
          </a:p>
        </c:txPr>
        <c:crossAx val="1705827600"/>
        <c:crosses val="autoZero"/>
        <c:crossBetween val="between"/>
      </c:valAx>
      <c:spPr>
        <a:noFill/>
        <a:ln>
          <a:noFill/>
        </a:ln>
        <a:effectLst/>
      </c:spPr>
    </c:plotArea>
    <c:legend>
      <c:legendPos val="r"/>
      <c:layout>
        <c:manualLayout>
          <c:xMode val="edge"/>
          <c:yMode val="edge"/>
          <c:x val="0.83120027361748183"/>
          <c:y val="0.39841052071034039"/>
          <c:w val="0.16303566630053629"/>
          <c:h val="0.22678101305271256"/>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Roboto Light" panose="02000000000000000000" pitchFamily="2" charset="0"/>
              <a:cs typeface="+mn-cs"/>
            </a:defRPr>
          </a:pPr>
          <a:endParaRPr lang="nb-NO"/>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mn-lt"/>
          <a:ea typeface="Roboto Light" panose="02000000000000000000" pitchFamily="2" charset="0"/>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Roboto Light" panose="02000000000000000000" pitchFamily="2" charset="0"/>
                <a:cs typeface="+mn-cs"/>
              </a:defRPr>
            </a:pPr>
            <a:r>
              <a:rPr lang="nb-NO" sz="1200">
                <a:latin typeface="Roboto Light" panose="02000000000000000000" pitchFamily="2" charset="0"/>
                <a:ea typeface="Roboto Light" panose="02000000000000000000" pitchFamily="2" charset="0"/>
              </a:rPr>
              <a:t>Underkategorier, politiker</a:t>
            </a:r>
            <a:r>
              <a:rPr lang="nb-NO" sz="1200" baseline="0">
                <a:latin typeface="Roboto Light" panose="02000000000000000000" pitchFamily="2" charset="0"/>
                <a:ea typeface="Roboto Light" panose="02000000000000000000" pitchFamily="2" charset="0"/>
              </a:rPr>
              <a:t> </a:t>
            </a:r>
            <a:r>
              <a:rPr lang="nb-NO" sz="1200">
                <a:latin typeface="Roboto Light" panose="02000000000000000000" pitchFamily="2" charset="0"/>
                <a:ea typeface="Roboto Light" panose="02000000000000000000" pitchFamily="2" charset="0"/>
              </a:rPr>
              <a:t>(n=350)</a:t>
            </a:r>
          </a:p>
        </c:rich>
      </c:tx>
      <c:layout>
        <c:manualLayout>
          <c:xMode val="edge"/>
          <c:yMode val="edge"/>
          <c:x val="0.30573731867272108"/>
          <c:y val="1.918465227817745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Roboto Light" panose="02000000000000000000" pitchFamily="2" charset="0"/>
              <a:cs typeface="+mn-cs"/>
            </a:defRPr>
          </a:pPr>
          <a:endParaRPr lang="nb-NO"/>
        </a:p>
      </c:txPr>
    </c:title>
    <c:autoTitleDeleted val="0"/>
    <c:plotArea>
      <c:layout>
        <c:manualLayout>
          <c:layoutTarget val="inner"/>
          <c:xMode val="edge"/>
          <c:yMode val="edge"/>
          <c:x val="2.5516190930544452E-2"/>
          <c:y val="0.18378514138383814"/>
          <c:w val="0.93899772086461786"/>
          <c:h val="0.38520785520320977"/>
        </c:manualLayout>
      </c:layout>
      <c:barChart>
        <c:barDir val="bar"/>
        <c:grouping val="percentStacked"/>
        <c:varyColors val="0"/>
        <c:ser>
          <c:idx val="0"/>
          <c:order val="0"/>
          <c:tx>
            <c:strRef>
              <c:f>Pivot!$GT$63</c:f>
              <c:strCache>
                <c:ptCount val="1"/>
                <c:pt idx="0">
                  <c:v>Politiske partier</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Pivot!$GT$64</c:f>
              <c:numCache>
                <c:formatCode>General</c:formatCode>
                <c:ptCount val="1"/>
                <c:pt idx="0">
                  <c:v>0.65</c:v>
                </c:pt>
              </c:numCache>
            </c:numRef>
          </c:val>
          <c:extLst>
            <c:ext xmlns:c16="http://schemas.microsoft.com/office/drawing/2014/chart" uri="{C3380CC4-5D6E-409C-BE32-E72D297353CC}">
              <c16:uniqueId val="{00000000-98E4-4524-9696-26286E04D6EF}"/>
            </c:ext>
          </c:extLst>
        </c:ser>
        <c:ser>
          <c:idx val="1"/>
          <c:order val="1"/>
          <c:tx>
            <c:strRef>
              <c:f>Pivot!$GU$63</c:f>
              <c:strCache>
                <c:ptCount val="1"/>
                <c:pt idx="0">
                  <c:v>Ungdomspolitiker</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Pivot!$GU$64</c:f>
              <c:numCache>
                <c:formatCode>General</c:formatCode>
                <c:ptCount val="1"/>
                <c:pt idx="0">
                  <c:v>0.21</c:v>
                </c:pt>
              </c:numCache>
            </c:numRef>
          </c:val>
          <c:extLst>
            <c:ext xmlns:c16="http://schemas.microsoft.com/office/drawing/2014/chart" uri="{C3380CC4-5D6E-409C-BE32-E72D297353CC}">
              <c16:uniqueId val="{00000001-98E4-4524-9696-26286E04D6EF}"/>
            </c:ext>
          </c:extLst>
        </c:ser>
        <c:ser>
          <c:idx val="2"/>
          <c:order val="2"/>
          <c:tx>
            <c:strRef>
              <c:f>Pivot!$GV$63</c:f>
              <c:strCache>
                <c:ptCount val="1"/>
                <c:pt idx="0">
                  <c:v>Regjering</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Roboto Light" panose="02000000000000000000" pitchFamily="2" charset="0"/>
                    <a:cs typeface="+mn-cs"/>
                  </a:defRPr>
                </a:pPr>
                <a:endParaRPr lang="nb-N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Pivot!$GV$64</c:f>
              <c:numCache>
                <c:formatCode>General</c:formatCode>
                <c:ptCount val="1"/>
                <c:pt idx="0">
                  <c:v>0.14000000000000001</c:v>
                </c:pt>
              </c:numCache>
            </c:numRef>
          </c:val>
          <c:extLst>
            <c:ext xmlns:c16="http://schemas.microsoft.com/office/drawing/2014/chart" uri="{C3380CC4-5D6E-409C-BE32-E72D297353CC}">
              <c16:uniqueId val="{00000002-98E4-4524-9696-26286E04D6EF}"/>
            </c:ext>
          </c:extLst>
        </c:ser>
        <c:dLbls>
          <c:dLblPos val="ctr"/>
          <c:showLegendKey val="0"/>
          <c:showVal val="1"/>
          <c:showCatName val="0"/>
          <c:showSerName val="0"/>
          <c:showPercent val="0"/>
          <c:showBubbleSize val="0"/>
        </c:dLbls>
        <c:gapWidth val="100"/>
        <c:overlap val="100"/>
        <c:axId val="571575103"/>
        <c:axId val="571573855"/>
      </c:barChart>
      <c:catAx>
        <c:axId val="571575103"/>
        <c:scaling>
          <c:orientation val="minMax"/>
        </c:scaling>
        <c:delete val="1"/>
        <c:axPos val="l"/>
        <c:numFmt formatCode="General" sourceLinked="1"/>
        <c:majorTickMark val="none"/>
        <c:minorTickMark val="none"/>
        <c:tickLblPos val="nextTo"/>
        <c:crossAx val="571573855"/>
        <c:crosses val="autoZero"/>
        <c:auto val="1"/>
        <c:lblAlgn val="ctr"/>
        <c:lblOffset val="100"/>
        <c:noMultiLvlLbl val="0"/>
      </c:catAx>
      <c:valAx>
        <c:axId val="571573855"/>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Roboto Light" panose="02000000000000000000" pitchFamily="2" charset="0"/>
                <a:cs typeface="+mn-cs"/>
              </a:defRPr>
            </a:pPr>
            <a:endParaRPr lang="nb-NO"/>
          </a:p>
        </c:txPr>
        <c:crossAx val="571575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Roboto Light" panose="02000000000000000000" pitchFamily="2" charset="0"/>
              <a:cs typeface="+mn-cs"/>
            </a:defRPr>
          </a:pPr>
          <a:endParaRPr lang="nb-NO"/>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latin typeface="+mn-lt"/>
          <a:ea typeface="Roboto Light" panose="02000000000000000000" pitchFamily="2" charset="0"/>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823246914785737E-2"/>
          <c:y val="8.9713685240898816E-2"/>
          <c:w val="0.89783703788585612"/>
          <c:h val="0.85422293876885136"/>
        </c:manualLayout>
      </c:layout>
      <c:barChart>
        <c:barDir val="col"/>
        <c:grouping val="clustered"/>
        <c:varyColors val="0"/>
        <c:ser>
          <c:idx val="0"/>
          <c:order val="0"/>
          <c:tx>
            <c:strRef>
              <c:f>'Per år'!$A$5</c:f>
              <c:strCache>
                <c:ptCount val="1"/>
                <c:pt idx="0">
                  <c:v>AUF</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4-E408-4706-8AB9-ADB69EC4E595}"/>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A-F9D9-4603-B750-1A380B1B3CD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1-E408-4706-8AB9-ADB69EC4E595}"/>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5-E408-4706-8AB9-ADB69EC4E595}"/>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2-E408-4706-8AB9-ADB69EC4E595}"/>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03-E408-4706-8AB9-ADB69EC4E595}"/>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Light" panose="02000000000000000000" pitchFamily="2" charset="0"/>
                    <a:ea typeface="Roboto Light" panose="02000000000000000000" pitchFamily="2" charset="0"/>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 år'!$B$3:$L$3</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'Per år'!$B$5:$L$5</c:f>
              <c:numCache>
                <c:formatCode>General</c:formatCode>
                <c:ptCount val="11"/>
                <c:pt idx="0">
                  <c:v>5790</c:v>
                </c:pt>
                <c:pt idx="1">
                  <c:v>4939</c:v>
                </c:pt>
                <c:pt idx="2">
                  <c:v>1005</c:v>
                </c:pt>
                <c:pt idx="3">
                  <c:v>1326</c:v>
                </c:pt>
                <c:pt idx="4">
                  <c:v>1334</c:v>
                </c:pt>
                <c:pt idx="5">
                  <c:v>1018</c:v>
                </c:pt>
                <c:pt idx="6">
                  <c:v>845</c:v>
                </c:pt>
                <c:pt idx="7">
                  <c:v>1238</c:v>
                </c:pt>
                <c:pt idx="8">
                  <c:v>597</c:v>
                </c:pt>
                <c:pt idx="9">
                  <c:v>657</c:v>
                </c:pt>
                <c:pt idx="10">
                  <c:v>2161</c:v>
                </c:pt>
              </c:numCache>
            </c:numRef>
          </c:val>
          <c:extLst>
            <c:ext xmlns:c16="http://schemas.microsoft.com/office/drawing/2014/chart" uri="{C3380CC4-5D6E-409C-BE32-E72D297353CC}">
              <c16:uniqueId val="{00000000-E408-4706-8AB9-ADB69EC4E595}"/>
            </c:ext>
          </c:extLst>
        </c:ser>
        <c:dLbls>
          <c:dLblPos val="outEnd"/>
          <c:showLegendKey val="0"/>
          <c:showVal val="1"/>
          <c:showCatName val="0"/>
          <c:showSerName val="0"/>
          <c:showPercent val="0"/>
          <c:showBubbleSize val="0"/>
        </c:dLbls>
        <c:gapWidth val="219"/>
        <c:axId val="1592405471"/>
        <c:axId val="1592411711"/>
      </c:barChart>
      <c:valAx>
        <c:axId val="1592411711"/>
        <c:scaling>
          <c:orientation val="minMax"/>
          <c:max val="6000"/>
        </c:scaling>
        <c:delete val="0"/>
        <c:axPos val="r"/>
        <c:title>
          <c:tx>
            <c:rich>
              <a:bodyPr rot="-5400000" spcFirstLastPara="1" vertOverflow="ellipsis" vert="horz" wrap="square" anchor="ctr" anchorCtr="1"/>
              <a:lstStyle/>
              <a:p>
                <a:pPr>
                  <a:defRPr sz="1000" b="0" i="0" u="none" strike="noStrike" kern="1200" baseline="0">
                    <a:solidFill>
                      <a:schemeClr val="tx1"/>
                    </a:solidFill>
                    <a:latin typeface="Roboto" pitchFamily="2" charset="0"/>
                    <a:ea typeface="Roboto" pitchFamily="2" charset="0"/>
                    <a:cs typeface="+mn-cs"/>
                  </a:defRPr>
                </a:pPr>
                <a:r>
                  <a:rPr lang="nb-NO">
                    <a:latin typeface="Roboto" pitchFamily="2" charset="0"/>
                    <a:ea typeface="Roboto" pitchFamily="2" charset="0"/>
                  </a:rPr>
                  <a:t>Antall oppslag </a:t>
                </a:r>
              </a:p>
            </c:rich>
          </c:tx>
          <c:layout>
            <c:manualLayout>
              <c:xMode val="edge"/>
              <c:yMode val="edge"/>
              <c:x val="2.7244721933437103E-3"/>
              <c:y val="0.4886181366268887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Roboto" pitchFamily="2" charset="0"/>
                  <a:ea typeface="Roboto" pitchFamily="2" charset="0"/>
                  <a:cs typeface="+mn-cs"/>
                </a:defRPr>
              </a:pPr>
              <a:endParaRPr lang="nb-NO"/>
            </a:p>
          </c:txPr>
        </c:title>
        <c:numFmt formatCode="General" sourceLinked="1"/>
        <c:majorTickMark val="out"/>
        <c:minorTickMark val="none"/>
        <c:tickLblPos val="low"/>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Light" panose="02000000000000000000" pitchFamily="2" charset="0"/>
                <a:ea typeface="Roboto Light" panose="02000000000000000000" pitchFamily="2" charset="0"/>
                <a:cs typeface="+mn-cs"/>
              </a:defRPr>
            </a:pPr>
            <a:endParaRPr lang="nb-NO"/>
          </a:p>
        </c:txPr>
        <c:crossAx val="1592405471"/>
        <c:crosses val="max"/>
        <c:crossBetween val="between"/>
      </c:valAx>
      <c:catAx>
        <c:axId val="159240547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pitchFamily="2" charset="0"/>
                <a:ea typeface="Roboto" pitchFamily="2" charset="0"/>
                <a:cs typeface="+mn-cs"/>
              </a:defRPr>
            </a:pPr>
            <a:endParaRPr lang="nb-NO"/>
          </a:p>
        </c:txPr>
        <c:crossAx val="1592411711"/>
        <c:crossesAt val="0"/>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chemeClr val="tx1"/>
          </a:solidFill>
          <a:latin typeface="Roboto Light" panose="02000000000000000000" pitchFamily="2" charset="0"/>
          <a:ea typeface="Roboto Light" panose="02000000000000000000" pitchFamily="2" charset="0"/>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[Ytringsbegreper (ny).xlsx]Pivot_ytring!PivotTable3</c:name>
    <c:fmtId val="-1"/>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3.7709703439090705E-2"/>
          <c:y val="5.740640292562494E-2"/>
          <c:w val="0.93173466752153733"/>
          <c:h val="0.81831130827653531"/>
        </c:manualLayout>
      </c:layout>
      <c:barChart>
        <c:barDir val="col"/>
        <c:grouping val="clustered"/>
        <c:varyColors val="0"/>
        <c:ser>
          <c:idx val="0"/>
          <c:order val="0"/>
          <c:tx>
            <c:strRef>
              <c:f>Pivot_ytring!$I$4:$I$5</c:f>
              <c:strCache>
                <c:ptCount val="1"/>
                <c:pt idx="0">
                  <c:v>Tradisjonelle medier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Light" panose="02000000000000000000" pitchFamily="2" charset="0"/>
                    <a:ea typeface="Roboto Light" panose="02000000000000000000" pitchFamily="2" charset="0"/>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Pivot_ytring!$H$6:$H$17</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Pivot_ytring!$I$6:$I$17</c:f>
              <c:numCache>
                <c:formatCode>General</c:formatCode>
                <c:ptCount val="11"/>
                <c:pt idx="0">
                  <c:v>106</c:v>
                </c:pt>
                <c:pt idx="1">
                  <c:v>120</c:v>
                </c:pt>
                <c:pt idx="2">
                  <c:v>36</c:v>
                </c:pt>
                <c:pt idx="3">
                  <c:v>50</c:v>
                </c:pt>
                <c:pt idx="4">
                  <c:v>131</c:v>
                </c:pt>
                <c:pt idx="5">
                  <c:v>50</c:v>
                </c:pt>
                <c:pt idx="6">
                  <c:v>23</c:v>
                </c:pt>
                <c:pt idx="7">
                  <c:v>55</c:v>
                </c:pt>
                <c:pt idx="8">
                  <c:v>37</c:v>
                </c:pt>
                <c:pt idx="9">
                  <c:v>23</c:v>
                </c:pt>
                <c:pt idx="10">
                  <c:v>78</c:v>
                </c:pt>
              </c:numCache>
            </c:numRef>
          </c:val>
          <c:extLst>
            <c:ext xmlns:c16="http://schemas.microsoft.com/office/drawing/2014/chart" uri="{C3380CC4-5D6E-409C-BE32-E72D297353CC}">
              <c16:uniqueId val="{00000000-ECC9-4CEB-9D8F-B0BBF1F8FD17}"/>
            </c:ext>
          </c:extLst>
        </c:ser>
        <c:dLbls>
          <c:dLblPos val="outEnd"/>
          <c:showLegendKey val="0"/>
          <c:showVal val="1"/>
          <c:showCatName val="0"/>
          <c:showSerName val="0"/>
          <c:showPercent val="0"/>
          <c:showBubbleSize val="0"/>
        </c:dLbls>
        <c:gapWidth val="219"/>
        <c:overlap val="-27"/>
        <c:axId val="1305991936"/>
        <c:axId val="1305992352"/>
      </c:barChart>
      <c:catAx>
        <c:axId val="130599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Roboto Light" panose="02000000000000000000" pitchFamily="2" charset="0"/>
                <a:ea typeface="Roboto Light" panose="02000000000000000000" pitchFamily="2" charset="0"/>
                <a:cs typeface="+mn-cs"/>
              </a:defRPr>
            </a:pPr>
            <a:endParaRPr lang="nb-NO"/>
          </a:p>
        </c:txPr>
        <c:crossAx val="1305992352"/>
        <c:crosses val="autoZero"/>
        <c:auto val="1"/>
        <c:lblAlgn val="ctr"/>
        <c:lblOffset val="100"/>
        <c:noMultiLvlLbl val="0"/>
      </c:catAx>
      <c:valAx>
        <c:axId val="1305992352"/>
        <c:scaling>
          <c:orientation val="minMax"/>
          <c:max val="2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Light" panose="02000000000000000000" pitchFamily="2" charset="0"/>
                <a:ea typeface="Roboto Light" panose="02000000000000000000" pitchFamily="2" charset="0"/>
                <a:cs typeface="+mn-cs"/>
              </a:defRPr>
            </a:pPr>
            <a:endParaRPr lang="nb-NO"/>
          </a:p>
        </c:txPr>
        <c:crossAx val="1305991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chemeClr val="tx1"/>
          </a:solidFill>
          <a:latin typeface="Roboto Light" panose="02000000000000000000" pitchFamily="2" charset="0"/>
          <a:ea typeface="Roboto Light" panose="02000000000000000000" pitchFamily="2" charset="0"/>
        </a:defRPr>
      </a:pPr>
      <a:endParaRPr lang="nb-NO"/>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Pivot_kort!$I$13</c:f>
              <c:strCache>
                <c:ptCount val="1"/>
                <c:pt idx="0">
                  <c:v>"Utøya-kort"/"22.juli-kort"</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B1ED-49F8-A578-747E63ED759B}"/>
                </c:ext>
              </c:extLst>
            </c:dLbl>
            <c:dLbl>
              <c:idx val="1"/>
              <c:delete val="1"/>
              <c:extLst>
                <c:ext xmlns:c15="http://schemas.microsoft.com/office/drawing/2012/chart" uri="{CE6537A1-D6FC-4f65-9D91-7224C49458BB}"/>
                <c:ext xmlns:c16="http://schemas.microsoft.com/office/drawing/2014/chart" uri="{C3380CC4-5D6E-409C-BE32-E72D297353CC}">
                  <c16:uniqueId val="{00000001-B1ED-49F8-A578-747E63ED759B}"/>
                </c:ext>
              </c:extLst>
            </c:dLbl>
            <c:dLbl>
              <c:idx val="2"/>
              <c:delete val="1"/>
              <c:extLst>
                <c:ext xmlns:c15="http://schemas.microsoft.com/office/drawing/2012/chart" uri="{CE6537A1-D6FC-4f65-9D91-7224C49458BB}"/>
                <c:ext xmlns:c16="http://schemas.microsoft.com/office/drawing/2014/chart" uri="{C3380CC4-5D6E-409C-BE32-E72D297353CC}">
                  <c16:uniqueId val="{00000002-B1ED-49F8-A578-747E63ED759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Pivot_kort!$H$14:$H$24</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Pivot_kort!$I$14:$I$24</c:f>
              <c:numCache>
                <c:formatCode>General</c:formatCode>
                <c:ptCount val="11"/>
                <c:pt idx="5">
                  <c:v>1</c:v>
                </c:pt>
                <c:pt idx="6">
                  <c:v>4</c:v>
                </c:pt>
                <c:pt idx="7">
                  <c:v>69</c:v>
                </c:pt>
                <c:pt idx="8">
                  <c:v>8</c:v>
                </c:pt>
                <c:pt idx="9">
                  <c:v>5</c:v>
                </c:pt>
                <c:pt idx="10">
                  <c:v>166</c:v>
                </c:pt>
              </c:numCache>
            </c:numRef>
          </c:val>
          <c:extLst>
            <c:ext xmlns:c16="http://schemas.microsoft.com/office/drawing/2014/chart" uri="{C3380CC4-5D6E-409C-BE32-E72D297353CC}">
              <c16:uniqueId val="{00000003-B1ED-49F8-A578-747E63ED759B}"/>
            </c:ext>
          </c:extLst>
        </c:ser>
        <c:ser>
          <c:idx val="1"/>
          <c:order val="1"/>
          <c:tx>
            <c:strRef>
              <c:f>Pivot_kort!$J$13</c:f>
              <c:strCache>
                <c:ptCount val="1"/>
                <c:pt idx="0">
                  <c:v>Tilsvarende betegnelser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Pivot_kort!$H$14:$H$24</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Pivot_kort!$J$14:$J$24</c:f>
              <c:numCache>
                <c:formatCode>General</c:formatCode>
                <c:ptCount val="11"/>
                <c:pt idx="0">
                  <c:v>161</c:v>
                </c:pt>
                <c:pt idx="1">
                  <c:v>71</c:v>
                </c:pt>
                <c:pt idx="2">
                  <c:v>16</c:v>
                </c:pt>
                <c:pt idx="3">
                  <c:v>62</c:v>
                </c:pt>
                <c:pt idx="4">
                  <c:v>15</c:v>
                </c:pt>
                <c:pt idx="5">
                  <c:v>20</c:v>
                </c:pt>
                <c:pt idx="6">
                  <c:v>15</c:v>
                </c:pt>
                <c:pt idx="7">
                  <c:v>20</c:v>
                </c:pt>
                <c:pt idx="8">
                  <c:v>10</c:v>
                </c:pt>
                <c:pt idx="9">
                  <c:v>6</c:v>
                </c:pt>
                <c:pt idx="10">
                  <c:v>55</c:v>
                </c:pt>
              </c:numCache>
            </c:numRef>
          </c:val>
          <c:extLst>
            <c:ext xmlns:c16="http://schemas.microsoft.com/office/drawing/2014/chart" uri="{C3380CC4-5D6E-409C-BE32-E72D297353CC}">
              <c16:uniqueId val="{00000004-B1ED-49F8-A578-747E63ED759B}"/>
            </c:ext>
          </c:extLst>
        </c:ser>
        <c:dLbls>
          <c:dLblPos val="outEnd"/>
          <c:showLegendKey val="0"/>
          <c:showVal val="1"/>
          <c:showCatName val="0"/>
          <c:showSerName val="0"/>
          <c:showPercent val="0"/>
          <c:showBubbleSize val="0"/>
        </c:dLbls>
        <c:gapWidth val="219"/>
        <c:overlap val="-27"/>
        <c:axId val="1561657663"/>
        <c:axId val="1561670975"/>
      </c:barChart>
      <c:catAx>
        <c:axId val="1561657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crossAx val="1561670975"/>
        <c:crosses val="autoZero"/>
        <c:auto val="1"/>
        <c:lblAlgn val="ctr"/>
        <c:lblOffset val="100"/>
        <c:noMultiLvlLbl val="0"/>
      </c:catAx>
      <c:valAx>
        <c:axId val="1561670975"/>
        <c:scaling>
          <c:orientation val="minMax"/>
          <c:max val="2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crossAx val="1561657663"/>
        <c:crosses val="autoZero"/>
        <c:crossBetween val="between"/>
      </c:valAx>
      <c:spPr>
        <a:noFill/>
        <a:ln>
          <a:noFill/>
        </a:ln>
        <a:effectLst/>
      </c:spPr>
    </c:plotArea>
    <c:legend>
      <c:legendPos val="b"/>
      <c:layout>
        <c:manualLayout>
          <c:xMode val="edge"/>
          <c:yMode val="edge"/>
          <c:x val="0.3712087550844948"/>
          <c:y val="0.94706447138260696"/>
          <c:w val="0.32639927462412671"/>
          <c:h val="5.293552861739304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legend>
    <c:plotVisOnly val="1"/>
    <c:dispBlanksAs val="gap"/>
    <c:showDLblsOverMax val="0"/>
  </c:chart>
  <c:spPr>
    <a:noFill/>
    <a:ln>
      <a:noFill/>
    </a:ln>
    <a:effectLst/>
  </c:spPr>
  <c:txPr>
    <a:bodyPr/>
    <a:lstStyle/>
    <a:p>
      <a:pPr>
        <a:defRPr>
          <a:solidFill>
            <a:schemeClr val="tx1"/>
          </a:solidFill>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440265844516919E-2"/>
          <c:y val="2.4279020337181774E-2"/>
          <c:w val="0.88527543784519491"/>
          <c:h val="0.89363796452227029"/>
        </c:manualLayout>
      </c:layout>
      <c:barChart>
        <c:barDir val="col"/>
        <c:grouping val="clustered"/>
        <c:varyColors val="0"/>
        <c:ser>
          <c:idx val="0"/>
          <c:order val="0"/>
          <c:tx>
            <c:strRef>
              <c:f>Sheet0!$A$4</c:f>
              <c:strCache>
                <c:ptCount val="1"/>
                <c:pt idx="0">
                  <c:v>Høyreekstremisme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Roboto Light" panose="02000000000000000000" pitchFamily="2" charset="0"/>
                    <a:ea typeface="Roboto Light" panose="02000000000000000000" pitchFamily="2" charset="0"/>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Sheet0!$B$3:$V$3</c:f>
              <c:strCach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strCache>
            </c:strRef>
          </c:cat>
          <c:val>
            <c:numRef>
              <c:f>Sheet0!$B$4:$V$4</c:f>
              <c:numCache>
                <c:formatCode>General</c:formatCode>
                <c:ptCount val="21"/>
                <c:pt idx="0">
                  <c:v>41</c:v>
                </c:pt>
                <c:pt idx="1">
                  <c:v>56</c:v>
                </c:pt>
                <c:pt idx="2">
                  <c:v>30</c:v>
                </c:pt>
                <c:pt idx="3">
                  <c:v>31</c:v>
                </c:pt>
                <c:pt idx="4">
                  <c:v>47</c:v>
                </c:pt>
                <c:pt idx="5">
                  <c:v>57</c:v>
                </c:pt>
                <c:pt idx="6">
                  <c:v>58</c:v>
                </c:pt>
                <c:pt idx="7">
                  <c:v>41</c:v>
                </c:pt>
                <c:pt idx="8">
                  <c:v>73</c:v>
                </c:pt>
                <c:pt idx="9">
                  <c:v>64</c:v>
                </c:pt>
                <c:pt idx="10">
                  <c:v>391</c:v>
                </c:pt>
                <c:pt idx="11">
                  <c:v>559</c:v>
                </c:pt>
                <c:pt idx="12">
                  <c:v>358</c:v>
                </c:pt>
                <c:pt idx="13">
                  <c:v>355</c:v>
                </c:pt>
                <c:pt idx="14">
                  <c:v>431</c:v>
                </c:pt>
                <c:pt idx="15">
                  <c:v>402</c:v>
                </c:pt>
                <c:pt idx="16">
                  <c:v>440</c:v>
                </c:pt>
                <c:pt idx="17">
                  <c:v>535</c:v>
                </c:pt>
                <c:pt idx="18">
                  <c:v>722</c:v>
                </c:pt>
                <c:pt idx="19">
                  <c:v>621</c:v>
                </c:pt>
                <c:pt idx="20">
                  <c:v>1261</c:v>
                </c:pt>
              </c:numCache>
            </c:numRef>
          </c:val>
          <c:extLst>
            <c:ext xmlns:c16="http://schemas.microsoft.com/office/drawing/2014/chart" uri="{C3380CC4-5D6E-409C-BE32-E72D297353CC}">
              <c16:uniqueId val="{00000000-D16C-4930-B220-07F669B4F56E}"/>
            </c:ext>
          </c:extLst>
        </c:ser>
        <c:dLbls>
          <c:dLblPos val="outEnd"/>
          <c:showLegendKey val="0"/>
          <c:showVal val="1"/>
          <c:showCatName val="0"/>
          <c:showSerName val="0"/>
          <c:showPercent val="0"/>
          <c:showBubbleSize val="0"/>
        </c:dLbls>
        <c:gapWidth val="219"/>
        <c:overlap val="-27"/>
        <c:axId val="1893622111"/>
        <c:axId val="1893615455"/>
      </c:barChart>
      <c:catAx>
        <c:axId val="1893622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solidFill>
                <a:latin typeface="Roboto Light" panose="02000000000000000000" pitchFamily="2" charset="0"/>
                <a:ea typeface="Roboto Light" panose="02000000000000000000" pitchFamily="2" charset="0"/>
                <a:cs typeface="+mn-cs"/>
              </a:defRPr>
            </a:pPr>
            <a:endParaRPr lang="nb-NO"/>
          </a:p>
        </c:txPr>
        <c:crossAx val="1893615455"/>
        <c:crosses val="autoZero"/>
        <c:auto val="1"/>
        <c:lblAlgn val="ctr"/>
        <c:lblOffset val="100"/>
        <c:noMultiLvlLbl val="0"/>
      </c:catAx>
      <c:valAx>
        <c:axId val="1893615455"/>
        <c:scaling>
          <c:orientation val="minMax"/>
        </c:scaling>
        <c:delete val="0"/>
        <c:axPos val="l"/>
        <c:title>
          <c:tx>
            <c:rich>
              <a:bodyPr rot="-5400000" spcFirstLastPara="1" vertOverflow="ellipsis" vert="horz" wrap="square" anchor="ctr" anchorCtr="1"/>
              <a:lstStyle/>
              <a:p>
                <a:pPr>
                  <a:defRPr sz="1050" b="0" i="0" u="none" strike="noStrike" kern="1200" baseline="0">
                    <a:solidFill>
                      <a:schemeClr val="tx1"/>
                    </a:solidFill>
                    <a:latin typeface="Roboto" pitchFamily="2" charset="0"/>
                    <a:ea typeface="Roboto" pitchFamily="2" charset="0"/>
                    <a:cs typeface="+mn-cs"/>
                  </a:defRPr>
                </a:pPr>
                <a:r>
                  <a:rPr lang="nb-NO" sz="1050">
                    <a:solidFill>
                      <a:schemeClr val="tx1"/>
                    </a:solidFill>
                    <a:latin typeface="Roboto" pitchFamily="2" charset="0"/>
                    <a:ea typeface="Roboto" pitchFamily="2" charset="0"/>
                  </a:rPr>
                  <a:t>Antall</a:t>
                </a:r>
                <a:r>
                  <a:rPr lang="nb-NO" sz="1050" baseline="0">
                    <a:solidFill>
                      <a:schemeClr val="tx1"/>
                    </a:solidFill>
                    <a:latin typeface="Roboto" pitchFamily="2" charset="0"/>
                    <a:ea typeface="Roboto" pitchFamily="2" charset="0"/>
                  </a:rPr>
                  <a:t> </a:t>
                </a:r>
                <a:r>
                  <a:rPr lang="nb-NO" sz="1050">
                    <a:solidFill>
                      <a:schemeClr val="tx1"/>
                    </a:solidFill>
                    <a:latin typeface="Roboto" pitchFamily="2" charset="0"/>
                    <a:ea typeface="Roboto" pitchFamily="2" charset="0"/>
                  </a:rPr>
                  <a:t>oppslag</a:t>
                </a:r>
              </a:p>
            </c:rich>
          </c:tx>
          <c:layout>
            <c:manualLayout>
              <c:xMode val="edge"/>
              <c:yMode val="edge"/>
              <c:x val="5.9604131276578957E-4"/>
              <c:y val="0.40536025714780327"/>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solidFill>
                  <a:latin typeface="Roboto" pitchFamily="2" charset="0"/>
                  <a:ea typeface="Roboto" pitchFamily="2" charset="0"/>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Roboto Light" panose="02000000000000000000" pitchFamily="2" charset="0"/>
                <a:ea typeface="Roboto Light" panose="02000000000000000000" pitchFamily="2" charset="0"/>
                <a:cs typeface="+mn-cs"/>
              </a:defRPr>
            </a:pPr>
            <a:endParaRPr lang="nb-NO"/>
          </a:p>
        </c:txPr>
        <c:crossAx val="1893622111"/>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Roboto Light" panose="02000000000000000000" pitchFamily="2" charset="0"/>
          <a:ea typeface="Roboto Light" panose="02000000000000000000" pitchFamily="2" charset="0"/>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97B0D3-3F8C-4D58-B7D0-1D156F3695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a:extLst>
              <a:ext uri="{FF2B5EF4-FFF2-40B4-BE49-F238E27FC236}">
                <a16:creationId xmlns:a16="http://schemas.microsoft.com/office/drawing/2014/main" id="{F005FB36-46B2-4678-8D6F-05EA0B927FD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6D95CE-D540-4E53-9068-306FF1C589AF}" type="datetimeFigureOut">
              <a:rPr lang="en-SE" smtClean="0"/>
              <a:t>10/25/2022</a:t>
            </a:fld>
            <a:endParaRPr lang="en-SE"/>
          </a:p>
        </p:txBody>
      </p:sp>
      <p:sp>
        <p:nvSpPr>
          <p:cNvPr id="4" name="Footer Placeholder 3">
            <a:extLst>
              <a:ext uri="{FF2B5EF4-FFF2-40B4-BE49-F238E27FC236}">
                <a16:creationId xmlns:a16="http://schemas.microsoft.com/office/drawing/2014/main" id="{F1891E52-1090-4E1B-A07D-0DDE16363A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5" name="Slide Number Placeholder 4">
            <a:extLst>
              <a:ext uri="{FF2B5EF4-FFF2-40B4-BE49-F238E27FC236}">
                <a16:creationId xmlns:a16="http://schemas.microsoft.com/office/drawing/2014/main" id="{26EDDE93-59AA-423E-BF4B-BC53B366D2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81B500-FBD0-462C-98A9-E4FDB5C56275}" type="slidenum">
              <a:rPr lang="en-SE" smtClean="0"/>
              <a:t>‹#›</a:t>
            </a:fld>
            <a:endParaRPr lang="en-SE"/>
          </a:p>
        </p:txBody>
      </p:sp>
    </p:spTree>
    <p:extLst>
      <p:ext uri="{BB962C8B-B14F-4D97-AF65-F5344CB8AC3E}">
        <p14:creationId xmlns:p14="http://schemas.microsoft.com/office/powerpoint/2010/main" val="3640731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F5AEB-F4FB-4CDD-AE77-9EDC6862DD89}" type="datetimeFigureOut">
              <a:rPr lang="en-SE" smtClean="0"/>
              <a:t>10/25/2022</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CFF08-FB2F-449D-B8C6-7AA112A4F7C6}" type="slidenum">
              <a:rPr lang="en-SE" smtClean="0"/>
              <a:t>‹#›</a:t>
            </a:fld>
            <a:endParaRPr lang="en-SE"/>
          </a:p>
        </p:txBody>
      </p:sp>
    </p:spTree>
    <p:extLst>
      <p:ext uri="{BB962C8B-B14F-4D97-AF65-F5344CB8AC3E}">
        <p14:creationId xmlns:p14="http://schemas.microsoft.com/office/powerpoint/2010/main" val="1364532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1</a:t>
            </a:fld>
            <a:endParaRPr lang="en-US"/>
          </a:p>
        </p:txBody>
      </p:sp>
    </p:spTree>
    <p:extLst>
      <p:ext uri="{BB962C8B-B14F-4D97-AF65-F5344CB8AC3E}">
        <p14:creationId xmlns:p14="http://schemas.microsoft.com/office/powerpoint/2010/main" val="3551838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13</a:t>
            </a:fld>
            <a:endParaRPr lang="en-US"/>
          </a:p>
        </p:txBody>
      </p:sp>
    </p:spTree>
    <p:extLst>
      <p:ext uri="{BB962C8B-B14F-4D97-AF65-F5344CB8AC3E}">
        <p14:creationId xmlns:p14="http://schemas.microsoft.com/office/powerpoint/2010/main" val="1179796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14</a:t>
            </a:fld>
            <a:endParaRPr lang="en-US"/>
          </a:p>
        </p:txBody>
      </p:sp>
    </p:spTree>
    <p:extLst>
      <p:ext uri="{BB962C8B-B14F-4D97-AF65-F5344CB8AC3E}">
        <p14:creationId xmlns:p14="http://schemas.microsoft.com/office/powerpoint/2010/main" val="2650765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15</a:t>
            </a:fld>
            <a:endParaRPr lang="en-US"/>
          </a:p>
        </p:txBody>
      </p:sp>
    </p:spTree>
    <p:extLst>
      <p:ext uri="{BB962C8B-B14F-4D97-AF65-F5344CB8AC3E}">
        <p14:creationId xmlns:p14="http://schemas.microsoft.com/office/powerpoint/2010/main" val="2713127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16</a:t>
            </a:fld>
            <a:endParaRPr lang="en-US"/>
          </a:p>
        </p:txBody>
      </p:sp>
    </p:spTree>
    <p:extLst>
      <p:ext uri="{BB962C8B-B14F-4D97-AF65-F5344CB8AC3E}">
        <p14:creationId xmlns:p14="http://schemas.microsoft.com/office/powerpoint/2010/main" val="2892858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17</a:t>
            </a:fld>
            <a:endParaRPr lang="en-US"/>
          </a:p>
        </p:txBody>
      </p:sp>
    </p:spTree>
    <p:extLst>
      <p:ext uri="{BB962C8B-B14F-4D97-AF65-F5344CB8AC3E}">
        <p14:creationId xmlns:p14="http://schemas.microsoft.com/office/powerpoint/2010/main" val="3634969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18</a:t>
            </a:fld>
            <a:endParaRPr lang="en-US"/>
          </a:p>
        </p:txBody>
      </p:sp>
    </p:spTree>
    <p:extLst>
      <p:ext uri="{BB962C8B-B14F-4D97-AF65-F5344CB8AC3E}">
        <p14:creationId xmlns:p14="http://schemas.microsoft.com/office/powerpoint/2010/main" val="3095316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endParaRPr lang="nb-NO">
              <a:cs typeface="Calibri"/>
            </a:endParaRPr>
          </a:p>
        </p:txBody>
      </p:sp>
      <p:sp>
        <p:nvSpPr>
          <p:cNvPr id="4" name="Slide Number Placeholder 3"/>
          <p:cNvSpPr>
            <a:spLocks noGrp="1"/>
          </p:cNvSpPr>
          <p:nvPr>
            <p:ph type="sldNum" sz="quarter" idx="5"/>
          </p:nvPr>
        </p:nvSpPr>
        <p:spPr/>
        <p:txBody>
          <a:bodyPr/>
          <a:lstStyle/>
          <a:p>
            <a:fld id="{105CFF08-FB2F-449D-B8C6-7AA112A4F7C6}" type="slidenum">
              <a:rPr lang="en-US" smtClean="0"/>
              <a:t>19</a:t>
            </a:fld>
            <a:endParaRPr lang="en-US"/>
          </a:p>
        </p:txBody>
      </p:sp>
    </p:spTree>
    <p:extLst>
      <p:ext uri="{BB962C8B-B14F-4D97-AF65-F5344CB8AC3E}">
        <p14:creationId xmlns:p14="http://schemas.microsoft.com/office/powerpoint/2010/main" val="2322881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200000"/>
              </a:lnSpc>
              <a:buFont typeface="Arial" panose="020B0604020202020204" pitchFamily="34" charset="0"/>
              <a:buChar char="•"/>
            </a:pPr>
            <a:endParaRPr lang="nb-NO">
              <a:cs typeface="Calibri"/>
            </a:endParaRPr>
          </a:p>
        </p:txBody>
      </p:sp>
      <p:sp>
        <p:nvSpPr>
          <p:cNvPr id="4" name="Slide Number Placeholder 3"/>
          <p:cNvSpPr>
            <a:spLocks noGrp="1"/>
          </p:cNvSpPr>
          <p:nvPr>
            <p:ph type="sldNum" sz="quarter" idx="5"/>
          </p:nvPr>
        </p:nvSpPr>
        <p:spPr/>
        <p:txBody>
          <a:bodyPr/>
          <a:lstStyle/>
          <a:p>
            <a:fld id="{105CFF08-FB2F-449D-B8C6-7AA112A4F7C6}" type="slidenum">
              <a:rPr lang="en-SE" smtClean="0"/>
              <a:t>20</a:t>
            </a:fld>
            <a:endParaRPr lang="en-SE"/>
          </a:p>
        </p:txBody>
      </p:sp>
    </p:spTree>
    <p:extLst>
      <p:ext uri="{BB962C8B-B14F-4D97-AF65-F5344CB8AC3E}">
        <p14:creationId xmlns:p14="http://schemas.microsoft.com/office/powerpoint/2010/main" val="1921896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endParaRPr lang="nb-NO">
              <a:cs typeface="Calibri"/>
            </a:endParaRPr>
          </a:p>
        </p:txBody>
      </p:sp>
      <p:sp>
        <p:nvSpPr>
          <p:cNvPr id="4" name="Slide Number Placeholder 3"/>
          <p:cNvSpPr>
            <a:spLocks noGrp="1"/>
          </p:cNvSpPr>
          <p:nvPr>
            <p:ph type="sldNum" sz="quarter" idx="5"/>
          </p:nvPr>
        </p:nvSpPr>
        <p:spPr/>
        <p:txBody>
          <a:bodyPr/>
          <a:lstStyle/>
          <a:p>
            <a:fld id="{105CFF08-FB2F-449D-B8C6-7AA112A4F7C6}" type="slidenum">
              <a:rPr lang="en-SE" smtClean="0"/>
              <a:t>21</a:t>
            </a:fld>
            <a:endParaRPr lang="en-SE"/>
          </a:p>
        </p:txBody>
      </p:sp>
    </p:spTree>
    <p:extLst>
      <p:ext uri="{BB962C8B-B14F-4D97-AF65-F5344CB8AC3E}">
        <p14:creationId xmlns:p14="http://schemas.microsoft.com/office/powerpoint/2010/main" val="1213382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22</a:t>
            </a:fld>
            <a:endParaRPr lang="en-US"/>
          </a:p>
        </p:txBody>
      </p:sp>
    </p:spTree>
    <p:extLst>
      <p:ext uri="{BB962C8B-B14F-4D97-AF65-F5344CB8AC3E}">
        <p14:creationId xmlns:p14="http://schemas.microsoft.com/office/powerpoint/2010/main" val="1980353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05CFF08-FB2F-449D-B8C6-7AA112A4F7C6}" type="slidenum">
              <a:rPr lang="en-US" smtClean="0"/>
              <a:t>2</a:t>
            </a:fld>
            <a:endParaRPr lang="en-US"/>
          </a:p>
        </p:txBody>
      </p:sp>
    </p:spTree>
    <p:extLst>
      <p:ext uri="{BB962C8B-B14F-4D97-AF65-F5344CB8AC3E}">
        <p14:creationId xmlns:p14="http://schemas.microsoft.com/office/powerpoint/2010/main" val="4193703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23</a:t>
            </a:fld>
            <a:endParaRPr lang="en-US"/>
          </a:p>
        </p:txBody>
      </p:sp>
    </p:spTree>
    <p:extLst>
      <p:ext uri="{BB962C8B-B14F-4D97-AF65-F5344CB8AC3E}">
        <p14:creationId xmlns:p14="http://schemas.microsoft.com/office/powerpoint/2010/main" val="908172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24</a:t>
            </a:fld>
            <a:endParaRPr lang="en-US"/>
          </a:p>
        </p:txBody>
      </p:sp>
    </p:spTree>
    <p:extLst>
      <p:ext uri="{BB962C8B-B14F-4D97-AF65-F5344CB8AC3E}">
        <p14:creationId xmlns:p14="http://schemas.microsoft.com/office/powerpoint/2010/main" val="4043418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25</a:t>
            </a:fld>
            <a:endParaRPr lang="en-US"/>
          </a:p>
        </p:txBody>
      </p:sp>
    </p:spTree>
    <p:extLst>
      <p:ext uri="{BB962C8B-B14F-4D97-AF65-F5344CB8AC3E}">
        <p14:creationId xmlns:p14="http://schemas.microsoft.com/office/powerpoint/2010/main" val="2225144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05CFF08-FB2F-449D-B8C6-7AA112A4F7C6}" type="slidenum">
              <a:rPr lang="en-US" smtClean="0"/>
              <a:t>26</a:t>
            </a:fld>
            <a:endParaRPr lang="en-US"/>
          </a:p>
        </p:txBody>
      </p:sp>
    </p:spTree>
    <p:extLst>
      <p:ext uri="{BB962C8B-B14F-4D97-AF65-F5344CB8AC3E}">
        <p14:creationId xmlns:p14="http://schemas.microsoft.com/office/powerpoint/2010/main" val="103715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27</a:t>
            </a:fld>
            <a:endParaRPr lang="en-US"/>
          </a:p>
        </p:txBody>
      </p:sp>
    </p:spTree>
    <p:extLst>
      <p:ext uri="{BB962C8B-B14F-4D97-AF65-F5344CB8AC3E}">
        <p14:creationId xmlns:p14="http://schemas.microsoft.com/office/powerpoint/2010/main" val="1595437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3</a:t>
            </a:fld>
            <a:endParaRPr lang="en-US"/>
          </a:p>
        </p:txBody>
      </p:sp>
    </p:spTree>
    <p:extLst>
      <p:ext uri="{BB962C8B-B14F-4D97-AF65-F5344CB8AC3E}">
        <p14:creationId xmlns:p14="http://schemas.microsoft.com/office/powerpoint/2010/main" val="2927970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05CFF08-FB2F-449D-B8C6-7AA112A4F7C6}" type="slidenum">
              <a:rPr lang="en-US" smtClean="0"/>
              <a:t>4</a:t>
            </a:fld>
            <a:endParaRPr lang="en-US"/>
          </a:p>
        </p:txBody>
      </p:sp>
    </p:spTree>
    <p:extLst>
      <p:ext uri="{BB962C8B-B14F-4D97-AF65-F5344CB8AC3E}">
        <p14:creationId xmlns:p14="http://schemas.microsoft.com/office/powerpoint/2010/main" val="4229100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5</a:t>
            </a:fld>
            <a:endParaRPr lang="en-US"/>
          </a:p>
        </p:txBody>
      </p:sp>
    </p:spTree>
    <p:extLst>
      <p:ext uri="{BB962C8B-B14F-4D97-AF65-F5344CB8AC3E}">
        <p14:creationId xmlns:p14="http://schemas.microsoft.com/office/powerpoint/2010/main" val="2070906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6</a:t>
            </a:fld>
            <a:endParaRPr lang="en-US"/>
          </a:p>
        </p:txBody>
      </p:sp>
    </p:spTree>
    <p:extLst>
      <p:ext uri="{BB962C8B-B14F-4D97-AF65-F5344CB8AC3E}">
        <p14:creationId xmlns:p14="http://schemas.microsoft.com/office/powerpoint/2010/main" val="3807567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7</a:t>
            </a:fld>
            <a:endParaRPr lang="en-US"/>
          </a:p>
        </p:txBody>
      </p:sp>
    </p:spTree>
    <p:extLst>
      <p:ext uri="{BB962C8B-B14F-4D97-AF65-F5344CB8AC3E}">
        <p14:creationId xmlns:p14="http://schemas.microsoft.com/office/powerpoint/2010/main" val="710218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8</a:t>
            </a:fld>
            <a:endParaRPr lang="en-US"/>
          </a:p>
        </p:txBody>
      </p:sp>
    </p:spTree>
    <p:extLst>
      <p:ext uri="{BB962C8B-B14F-4D97-AF65-F5344CB8AC3E}">
        <p14:creationId xmlns:p14="http://schemas.microsoft.com/office/powerpoint/2010/main" val="2592794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CFF08-FB2F-449D-B8C6-7AA112A4F7C6}" type="slidenum">
              <a:rPr lang="en-US" smtClean="0"/>
              <a:t>9</a:t>
            </a:fld>
            <a:endParaRPr lang="en-US"/>
          </a:p>
        </p:txBody>
      </p:sp>
    </p:spTree>
    <p:extLst>
      <p:ext uri="{BB962C8B-B14F-4D97-AF65-F5344CB8AC3E}">
        <p14:creationId xmlns:p14="http://schemas.microsoft.com/office/powerpoint/2010/main" val="1841860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page_dark">
    <p:bg>
      <p:bgPr>
        <a:solidFill>
          <a:srgbClr val="19183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2582A-C074-4978-A417-59A669C3E22C}"/>
              </a:ext>
            </a:extLst>
          </p:cNvPr>
          <p:cNvSpPr>
            <a:spLocks noGrp="1"/>
          </p:cNvSpPr>
          <p:nvPr>
            <p:ph type="ctrTitle" hasCustomPrompt="1"/>
          </p:nvPr>
        </p:nvSpPr>
        <p:spPr>
          <a:xfrm>
            <a:off x="0" y="2800690"/>
            <a:ext cx="12192000" cy="1256620"/>
          </a:xfrm>
          <a:prstGeom prst="rect">
            <a:avLst/>
          </a:prstGeom>
        </p:spPr>
        <p:txBody>
          <a:bodyPr anchor="b"/>
          <a:lstStyle>
            <a:lvl1pPr algn="ctr">
              <a:defRPr sz="7200">
                <a:solidFill>
                  <a:srgbClr val="6EA5C3"/>
                </a:solidFill>
                <a:latin typeface="Cormorant Garamond" panose="00000500000000000000" pitchFamily="2" charset="0"/>
              </a:defRPr>
            </a:lvl1pPr>
          </a:lstStyle>
          <a:p>
            <a:r>
              <a:rPr lang="en-US" noProof="0"/>
              <a:t>Name the report</a:t>
            </a:r>
          </a:p>
        </p:txBody>
      </p:sp>
      <p:sp>
        <p:nvSpPr>
          <p:cNvPr id="3" name="Subtitle 2">
            <a:extLst>
              <a:ext uri="{FF2B5EF4-FFF2-40B4-BE49-F238E27FC236}">
                <a16:creationId xmlns:a16="http://schemas.microsoft.com/office/drawing/2014/main" id="{E5E67033-D919-4BFF-9570-65DB71E28CA9}"/>
              </a:ext>
            </a:extLst>
          </p:cNvPr>
          <p:cNvSpPr>
            <a:spLocks noGrp="1"/>
          </p:cNvSpPr>
          <p:nvPr>
            <p:ph type="subTitle" idx="1" hasCustomPrompt="1"/>
          </p:nvPr>
        </p:nvSpPr>
        <p:spPr>
          <a:xfrm>
            <a:off x="1524000" y="4079115"/>
            <a:ext cx="9144000" cy="578076"/>
          </a:xfrm>
          <a:prstGeom prst="rect">
            <a:avLst/>
          </a:prstGeom>
        </p:spPr>
        <p:txBody>
          <a:bodyPr/>
          <a:lstStyle>
            <a:lvl1pPr marL="0" indent="0" algn="ctr">
              <a:buNone/>
              <a:defRPr sz="2000">
                <a:solidFill>
                  <a:schemeClr val="bg1"/>
                </a:solidFill>
                <a:latin typeface="Roboto" pitchFamily="2" charset="0"/>
                <a:ea typeface="Robot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Subheading and time period</a:t>
            </a:r>
          </a:p>
        </p:txBody>
      </p:sp>
      <p:pic>
        <p:nvPicPr>
          <p:cNvPr id="9" name="logo_retriever_white.png" descr="logo_retriever_white.png">
            <a:extLst>
              <a:ext uri="{FF2B5EF4-FFF2-40B4-BE49-F238E27FC236}">
                <a16:creationId xmlns:a16="http://schemas.microsoft.com/office/drawing/2014/main" id="{777B3EBD-9A76-4D55-9440-240DB185743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18971" y="851922"/>
            <a:ext cx="1554059" cy="336460"/>
          </a:xfrm>
          <a:prstGeom prst="rect">
            <a:avLst/>
          </a:prstGeom>
          <a:ln w="12700">
            <a:miter lim="400000"/>
          </a:ln>
        </p:spPr>
      </p:pic>
    </p:spTree>
    <p:extLst>
      <p:ext uri="{BB962C8B-B14F-4D97-AF65-F5344CB8AC3E}">
        <p14:creationId xmlns:p14="http://schemas.microsoft.com/office/powerpoint/2010/main" val="278412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able_of_contents_warm_mountain">
    <p:bg>
      <p:bgPr>
        <a:solidFill>
          <a:srgbClr val="F1DED0"/>
        </a:solidFill>
        <a:effectLst/>
      </p:bgPr>
    </p:bg>
    <p:spTree>
      <p:nvGrpSpPr>
        <p:cNvPr id="1" name=""/>
        <p:cNvGrpSpPr/>
        <p:nvPr/>
      </p:nvGrpSpPr>
      <p:grpSpPr>
        <a:xfrm>
          <a:off x="0" y="0"/>
          <a:ext cx="0" cy="0"/>
          <a:chOff x="0" y="0"/>
          <a:chExt cx="0" cy="0"/>
        </a:xfrm>
      </p:grpSpPr>
      <p:pic>
        <p:nvPicPr>
          <p:cNvPr id="4" name="Picture 3" descr="A picture containing snow, outdoor&#10;&#10;Description automatically generated">
            <a:extLst>
              <a:ext uri="{FF2B5EF4-FFF2-40B4-BE49-F238E27FC236}">
                <a16:creationId xmlns:a16="http://schemas.microsoft.com/office/drawing/2014/main" id="{D03E6F23-E717-4F41-976E-EAEE352A60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3" y="0"/>
            <a:ext cx="12198066" cy="6858000"/>
          </a:xfrm>
          <a:prstGeom prst="rect">
            <a:avLst/>
          </a:prstGeom>
        </p:spPr>
      </p:pic>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Table of content</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9" name="Slide Number Placeholder 3">
            <a:extLst>
              <a:ext uri="{FF2B5EF4-FFF2-40B4-BE49-F238E27FC236}">
                <a16:creationId xmlns:a16="http://schemas.microsoft.com/office/drawing/2014/main" id="{474461A0-C7C9-42A3-9EAE-F1B269476221}"/>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1" name="Text Placeholder 10">
            <a:extLst>
              <a:ext uri="{FF2B5EF4-FFF2-40B4-BE49-F238E27FC236}">
                <a16:creationId xmlns:a16="http://schemas.microsoft.com/office/drawing/2014/main" id="{0E7C8C1E-5C95-4799-BD9F-D08DD56B5AD4}"/>
              </a:ext>
            </a:extLst>
          </p:cNvPr>
          <p:cNvSpPr>
            <a:spLocks noGrp="1"/>
          </p:cNvSpPr>
          <p:nvPr>
            <p:ph type="body" sz="quarter" idx="12" hasCustomPrompt="1"/>
          </p:nvPr>
        </p:nvSpPr>
        <p:spPr>
          <a:xfrm>
            <a:off x="1165225" y="1420812"/>
            <a:ext cx="4421188" cy="4666127"/>
          </a:xfrm>
          <a:prstGeom prst="rect">
            <a:avLst/>
          </a:prstGeom>
        </p:spPr>
        <p:txBody>
          <a:bodyPr/>
          <a:lstStyle>
            <a:lvl1pPr marL="0" indent="0">
              <a:buNone/>
              <a:defRPr sz="1200"/>
            </a:lvl1pPr>
          </a:lstStyle>
          <a:p>
            <a:pPr lvl="0"/>
            <a:r>
              <a:rPr lang="en-US" noProof="0"/>
              <a:t>Table of content</a:t>
            </a:r>
          </a:p>
        </p:txBody>
      </p:sp>
    </p:spTree>
    <p:extLst>
      <p:ext uri="{BB962C8B-B14F-4D97-AF65-F5344CB8AC3E}">
        <p14:creationId xmlns:p14="http://schemas.microsoft.com/office/powerpoint/2010/main" val="1018100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KPI_dashboar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KPI-page in danish style</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6" name="Slide Number Placeholder 3">
            <a:extLst>
              <a:ext uri="{FF2B5EF4-FFF2-40B4-BE49-F238E27FC236}">
                <a16:creationId xmlns:a16="http://schemas.microsoft.com/office/drawing/2014/main" id="{CEB3757C-D1BE-453A-8A2D-FA3C9C96C41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graphicFrame>
        <p:nvGraphicFramePr>
          <p:cNvPr id="7" name="Tabell 3">
            <a:extLst>
              <a:ext uri="{FF2B5EF4-FFF2-40B4-BE49-F238E27FC236}">
                <a16:creationId xmlns:a16="http://schemas.microsoft.com/office/drawing/2014/main" id="{6334DACC-6476-41DB-A45D-E32E742856E4}"/>
              </a:ext>
            </a:extLst>
          </p:cNvPr>
          <p:cNvGraphicFramePr>
            <a:graphicFrameLocks noGrp="1"/>
          </p:cNvGraphicFramePr>
          <p:nvPr userDrawn="1">
            <p:extLst>
              <p:ext uri="{D42A27DB-BD31-4B8C-83A1-F6EECF244321}">
                <p14:modId xmlns:p14="http://schemas.microsoft.com/office/powerpoint/2010/main" val="1620330548"/>
              </p:ext>
            </p:extLst>
          </p:nvPr>
        </p:nvGraphicFramePr>
        <p:xfrm>
          <a:off x="1166187"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9" name="Tabell 3">
            <a:extLst>
              <a:ext uri="{FF2B5EF4-FFF2-40B4-BE49-F238E27FC236}">
                <a16:creationId xmlns:a16="http://schemas.microsoft.com/office/drawing/2014/main" id="{476D39E6-815B-485D-B655-CF789BB8BB86}"/>
              </a:ext>
            </a:extLst>
          </p:cNvPr>
          <p:cNvGraphicFramePr>
            <a:graphicFrameLocks noGrp="1"/>
          </p:cNvGraphicFramePr>
          <p:nvPr userDrawn="1">
            <p:extLst>
              <p:ext uri="{D42A27DB-BD31-4B8C-83A1-F6EECF244321}">
                <p14:modId xmlns:p14="http://schemas.microsoft.com/office/powerpoint/2010/main" val="3124527111"/>
              </p:ext>
            </p:extLst>
          </p:nvPr>
        </p:nvGraphicFramePr>
        <p:xfrm>
          <a:off x="1166187" y="3194811"/>
          <a:ext cx="5046426" cy="3157351"/>
        </p:xfrm>
        <a:graphic>
          <a:graphicData uri="http://schemas.openxmlformats.org/drawingml/2006/table">
            <a:tbl>
              <a:tblPr firstRow="1">
                <a:tableStyleId>{9D7B26C5-4107-4FEC-AEDC-1716B250A1EF}</a:tableStyleId>
              </a:tblPr>
              <a:tblGrid>
                <a:gridCol w="5046426">
                  <a:extLst>
                    <a:ext uri="{9D8B030D-6E8A-4147-A177-3AD203B41FA5}">
                      <a16:colId xmlns:a16="http://schemas.microsoft.com/office/drawing/2014/main" val="20000"/>
                    </a:ext>
                  </a:extLst>
                </a:gridCol>
              </a:tblGrid>
              <a:tr h="270331">
                <a:tc>
                  <a:txBody>
                    <a:bodyPr/>
                    <a:lstStyle/>
                    <a:p>
                      <a:pPr algn="ctr">
                        <a:spcAft>
                          <a:spcPts val="600"/>
                        </a:spcAft>
                      </a:pPr>
                      <a:endParaRPr lang="sv-SE" sz="10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1794874">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92146">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1" name="Tabell 3">
            <a:extLst>
              <a:ext uri="{FF2B5EF4-FFF2-40B4-BE49-F238E27FC236}">
                <a16:creationId xmlns:a16="http://schemas.microsoft.com/office/drawing/2014/main" id="{F3E02285-C3E3-4388-A818-B277E18B3D6A}"/>
              </a:ext>
            </a:extLst>
          </p:cNvPr>
          <p:cNvGraphicFramePr>
            <a:graphicFrameLocks noGrp="1"/>
          </p:cNvGraphicFramePr>
          <p:nvPr userDrawn="1">
            <p:extLst>
              <p:ext uri="{D42A27DB-BD31-4B8C-83A1-F6EECF244321}">
                <p14:modId xmlns:p14="http://schemas.microsoft.com/office/powerpoint/2010/main" val="2184447147"/>
              </p:ext>
            </p:extLst>
          </p:nvPr>
        </p:nvGraphicFramePr>
        <p:xfrm>
          <a:off x="6419535" y="3194811"/>
          <a:ext cx="5046426" cy="3157351"/>
        </p:xfrm>
        <a:graphic>
          <a:graphicData uri="http://schemas.openxmlformats.org/drawingml/2006/table">
            <a:tbl>
              <a:tblPr firstRow="1">
                <a:tableStyleId>{9D7B26C5-4107-4FEC-AEDC-1716B250A1EF}</a:tableStyleId>
              </a:tblPr>
              <a:tblGrid>
                <a:gridCol w="5046426">
                  <a:extLst>
                    <a:ext uri="{9D8B030D-6E8A-4147-A177-3AD203B41FA5}">
                      <a16:colId xmlns:a16="http://schemas.microsoft.com/office/drawing/2014/main" val="20000"/>
                    </a:ext>
                  </a:extLst>
                </a:gridCol>
              </a:tblGrid>
              <a:tr h="270331">
                <a:tc>
                  <a:txBody>
                    <a:bodyPr/>
                    <a:lstStyle/>
                    <a:p>
                      <a:pPr algn="ctr">
                        <a:spcAft>
                          <a:spcPts val="600"/>
                        </a:spcAft>
                      </a:pPr>
                      <a:endParaRPr lang="sv-SE" sz="10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1794874">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92146">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5" name="Tabell 3">
            <a:extLst>
              <a:ext uri="{FF2B5EF4-FFF2-40B4-BE49-F238E27FC236}">
                <a16:creationId xmlns:a16="http://schemas.microsoft.com/office/drawing/2014/main" id="{B758BB4C-9698-41E0-9DDB-ED63E3E37B45}"/>
              </a:ext>
            </a:extLst>
          </p:cNvPr>
          <p:cNvGraphicFramePr>
            <a:graphicFrameLocks noGrp="1"/>
          </p:cNvGraphicFramePr>
          <p:nvPr userDrawn="1">
            <p:extLst>
              <p:ext uri="{D42A27DB-BD31-4B8C-83A1-F6EECF244321}">
                <p14:modId xmlns:p14="http://schemas.microsoft.com/office/powerpoint/2010/main" val="2346137960"/>
              </p:ext>
            </p:extLst>
          </p:nvPr>
        </p:nvGraphicFramePr>
        <p:xfrm>
          <a:off x="4668419"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6" name="Tabell 3">
            <a:extLst>
              <a:ext uri="{FF2B5EF4-FFF2-40B4-BE49-F238E27FC236}">
                <a16:creationId xmlns:a16="http://schemas.microsoft.com/office/drawing/2014/main" id="{DDB5C834-1403-414C-99A0-4DD4CB30F1B3}"/>
              </a:ext>
            </a:extLst>
          </p:cNvPr>
          <p:cNvGraphicFramePr>
            <a:graphicFrameLocks noGrp="1"/>
          </p:cNvGraphicFramePr>
          <p:nvPr userDrawn="1">
            <p:extLst>
              <p:ext uri="{D42A27DB-BD31-4B8C-83A1-F6EECF244321}">
                <p14:modId xmlns:p14="http://schemas.microsoft.com/office/powerpoint/2010/main" val="2212261704"/>
              </p:ext>
            </p:extLst>
          </p:nvPr>
        </p:nvGraphicFramePr>
        <p:xfrm>
          <a:off x="2917302" y="1300598"/>
          <a:ext cx="1544194" cy="1502922"/>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0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750170">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45">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37" name="Tabell 3">
            <a:extLst>
              <a:ext uri="{FF2B5EF4-FFF2-40B4-BE49-F238E27FC236}">
                <a16:creationId xmlns:a16="http://schemas.microsoft.com/office/drawing/2014/main" id="{873C2ED3-DE46-4605-934E-63789CBD2A18}"/>
              </a:ext>
            </a:extLst>
          </p:cNvPr>
          <p:cNvGraphicFramePr>
            <a:graphicFrameLocks noGrp="1"/>
          </p:cNvGraphicFramePr>
          <p:nvPr userDrawn="1">
            <p:extLst>
              <p:ext uri="{D42A27DB-BD31-4B8C-83A1-F6EECF244321}">
                <p14:modId xmlns:p14="http://schemas.microsoft.com/office/powerpoint/2010/main" val="1573265370"/>
              </p:ext>
            </p:extLst>
          </p:nvPr>
        </p:nvGraphicFramePr>
        <p:xfrm>
          <a:off x="6419536"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38" name="Tabell 3">
            <a:extLst>
              <a:ext uri="{FF2B5EF4-FFF2-40B4-BE49-F238E27FC236}">
                <a16:creationId xmlns:a16="http://schemas.microsoft.com/office/drawing/2014/main" id="{B77AE0FA-D6AF-4029-A5B0-C1544E3A46C4}"/>
              </a:ext>
            </a:extLst>
          </p:cNvPr>
          <p:cNvGraphicFramePr>
            <a:graphicFrameLocks noGrp="1"/>
          </p:cNvGraphicFramePr>
          <p:nvPr userDrawn="1">
            <p:extLst>
              <p:ext uri="{D42A27DB-BD31-4B8C-83A1-F6EECF244321}">
                <p14:modId xmlns:p14="http://schemas.microsoft.com/office/powerpoint/2010/main" val="2692719435"/>
              </p:ext>
            </p:extLst>
          </p:nvPr>
        </p:nvGraphicFramePr>
        <p:xfrm>
          <a:off x="9921768"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39" name="Tabell 3">
            <a:extLst>
              <a:ext uri="{FF2B5EF4-FFF2-40B4-BE49-F238E27FC236}">
                <a16:creationId xmlns:a16="http://schemas.microsoft.com/office/drawing/2014/main" id="{397FBAC1-6AEE-4311-9D16-7F1D345F0837}"/>
              </a:ext>
            </a:extLst>
          </p:cNvPr>
          <p:cNvGraphicFramePr>
            <a:graphicFrameLocks noGrp="1"/>
          </p:cNvGraphicFramePr>
          <p:nvPr userDrawn="1">
            <p:extLst>
              <p:ext uri="{D42A27DB-BD31-4B8C-83A1-F6EECF244321}">
                <p14:modId xmlns:p14="http://schemas.microsoft.com/office/powerpoint/2010/main" val="2136297443"/>
              </p:ext>
            </p:extLst>
          </p:nvPr>
        </p:nvGraphicFramePr>
        <p:xfrm>
          <a:off x="8170651" y="1300598"/>
          <a:ext cx="1544194" cy="1502922"/>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0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750170">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45">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95" name="Text Placeholder 3">
            <a:extLst>
              <a:ext uri="{FF2B5EF4-FFF2-40B4-BE49-F238E27FC236}">
                <a16:creationId xmlns:a16="http://schemas.microsoft.com/office/drawing/2014/main" id="{E07128E1-0A8F-43AA-A80D-BA89D6681830}"/>
              </a:ext>
            </a:extLst>
          </p:cNvPr>
          <p:cNvSpPr>
            <a:spLocks noGrp="1"/>
          </p:cNvSpPr>
          <p:nvPr>
            <p:ph type="body" sz="quarter" idx="11" hasCustomPrompt="1"/>
          </p:nvPr>
        </p:nvSpPr>
        <p:spPr>
          <a:xfrm>
            <a:off x="1165038" y="1585268"/>
            <a:ext cx="1544194" cy="742296"/>
          </a:xfrm>
          <a:prstGeom prst="rect">
            <a:avLst/>
          </a:prstGeom>
        </p:spPr>
        <p:txBody>
          <a:bodyPr anchor="ctr"/>
          <a:lstStyle>
            <a:lvl1pPr marL="0" indent="0" algn="ctr">
              <a:buNone/>
              <a:defRPr sz="3200"/>
            </a:lvl1pPr>
          </a:lstStyle>
          <a:p>
            <a:pPr lvl="0"/>
            <a:r>
              <a:rPr lang="en-US" noProof="0"/>
              <a:t>124</a:t>
            </a:r>
          </a:p>
        </p:txBody>
      </p:sp>
      <p:sp>
        <p:nvSpPr>
          <p:cNvPr id="97" name="Text Placeholder 3">
            <a:extLst>
              <a:ext uri="{FF2B5EF4-FFF2-40B4-BE49-F238E27FC236}">
                <a16:creationId xmlns:a16="http://schemas.microsoft.com/office/drawing/2014/main" id="{1CA4FEAD-BB99-4303-8325-9B04D8598ABA}"/>
              </a:ext>
            </a:extLst>
          </p:cNvPr>
          <p:cNvSpPr>
            <a:spLocks noGrp="1"/>
          </p:cNvSpPr>
          <p:nvPr>
            <p:ph type="body" sz="quarter" idx="13" hasCustomPrompt="1"/>
          </p:nvPr>
        </p:nvSpPr>
        <p:spPr>
          <a:xfrm>
            <a:off x="2914751" y="1592805"/>
            <a:ext cx="1544194" cy="742296"/>
          </a:xfrm>
          <a:prstGeom prst="rect">
            <a:avLst/>
          </a:prstGeom>
        </p:spPr>
        <p:txBody>
          <a:bodyPr anchor="ctr"/>
          <a:lstStyle>
            <a:lvl1pPr marL="0" indent="0" algn="ctr">
              <a:buNone/>
              <a:defRPr sz="3200"/>
            </a:lvl1pPr>
          </a:lstStyle>
          <a:p>
            <a:pPr lvl="0"/>
            <a:r>
              <a:rPr lang="en-US" noProof="0"/>
              <a:t>4,9</a:t>
            </a:r>
          </a:p>
        </p:txBody>
      </p:sp>
      <p:sp>
        <p:nvSpPr>
          <p:cNvPr id="99" name="Text Placeholder 3">
            <a:extLst>
              <a:ext uri="{FF2B5EF4-FFF2-40B4-BE49-F238E27FC236}">
                <a16:creationId xmlns:a16="http://schemas.microsoft.com/office/drawing/2014/main" id="{37C176D0-F858-469E-B184-7F0577C09693}"/>
              </a:ext>
            </a:extLst>
          </p:cNvPr>
          <p:cNvSpPr>
            <a:spLocks noGrp="1"/>
          </p:cNvSpPr>
          <p:nvPr>
            <p:ph type="body" sz="quarter" idx="15" hasCustomPrompt="1"/>
          </p:nvPr>
        </p:nvSpPr>
        <p:spPr>
          <a:xfrm>
            <a:off x="4669818" y="1592805"/>
            <a:ext cx="1544194" cy="742296"/>
          </a:xfrm>
          <a:prstGeom prst="rect">
            <a:avLst/>
          </a:prstGeom>
        </p:spPr>
        <p:txBody>
          <a:bodyPr anchor="ctr"/>
          <a:lstStyle>
            <a:lvl1pPr marL="0" indent="0" algn="ctr">
              <a:buNone/>
              <a:defRPr sz="3200"/>
            </a:lvl1pPr>
          </a:lstStyle>
          <a:p>
            <a:pPr lvl="0"/>
            <a:r>
              <a:rPr lang="en-US" noProof="0"/>
              <a:t>45</a:t>
            </a:r>
          </a:p>
        </p:txBody>
      </p:sp>
      <p:sp>
        <p:nvSpPr>
          <p:cNvPr id="101" name="Text Placeholder 3">
            <a:extLst>
              <a:ext uri="{FF2B5EF4-FFF2-40B4-BE49-F238E27FC236}">
                <a16:creationId xmlns:a16="http://schemas.microsoft.com/office/drawing/2014/main" id="{015B5BAF-B944-4161-9128-E8EF046FB630}"/>
              </a:ext>
            </a:extLst>
          </p:cNvPr>
          <p:cNvSpPr>
            <a:spLocks noGrp="1"/>
          </p:cNvSpPr>
          <p:nvPr>
            <p:ph type="body" sz="quarter" idx="17" hasCustomPrompt="1"/>
          </p:nvPr>
        </p:nvSpPr>
        <p:spPr>
          <a:xfrm>
            <a:off x="6418134" y="1592805"/>
            <a:ext cx="1544194" cy="742296"/>
          </a:xfrm>
          <a:prstGeom prst="rect">
            <a:avLst/>
          </a:prstGeom>
        </p:spPr>
        <p:txBody>
          <a:bodyPr anchor="ctr"/>
          <a:lstStyle>
            <a:lvl1pPr marL="0" indent="0" algn="ctr">
              <a:buNone/>
              <a:defRPr sz="3200"/>
            </a:lvl1pPr>
          </a:lstStyle>
          <a:p>
            <a:pPr lvl="0"/>
            <a:r>
              <a:rPr lang="en-US" noProof="0"/>
              <a:t>23%</a:t>
            </a:r>
          </a:p>
        </p:txBody>
      </p:sp>
      <p:sp>
        <p:nvSpPr>
          <p:cNvPr id="103" name="Text Placeholder 3">
            <a:extLst>
              <a:ext uri="{FF2B5EF4-FFF2-40B4-BE49-F238E27FC236}">
                <a16:creationId xmlns:a16="http://schemas.microsoft.com/office/drawing/2014/main" id="{85B7B6CB-1D85-460E-B37F-6827500B3B18}"/>
              </a:ext>
            </a:extLst>
          </p:cNvPr>
          <p:cNvSpPr>
            <a:spLocks noGrp="1"/>
          </p:cNvSpPr>
          <p:nvPr>
            <p:ph type="body" sz="quarter" idx="19" hasCustomPrompt="1"/>
          </p:nvPr>
        </p:nvSpPr>
        <p:spPr>
          <a:xfrm>
            <a:off x="8166447" y="1585268"/>
            <a:ext cx="1544194" cy="742296"/>
          </a:xfrm>
          <a:prstGeom prst="rect">
            <a:avLst/>
          </a:prstGeom>
        </p:spPr>
        <p:txBody>
          <a:bodyPr anchor="ctr"/>
          <a:lstStyle>
            <a:lvl1pPr marL="0" indent="0" algn="ctr">
              <a:buNone/>
              <a:defRPr sz="3200"/>
            </a:lvl1pPr>
          </a:lstStyle>
          <a:p>
            <a:pPr lvl="0"/>
            <a:r>
              <a:rPr lang="en-US" noProof="0"/>
              <a:t>3,7</a:t>
            </a:r>
          </a:p>
        </p:txBody>
      </p:sp>
      <p:sp>
        <p:nvSpPr>
          <p:cNvPr id="105" name="Text Placeholder 3">
            <a:extLst>
              <a:ext uri="{FF2B5EF4-FFF2-40B4-BE49-F238E27FC236}">
                <a16:creationId xmlns:a16="http://schemas.microsoft.com/office/drawing/2014/main" id="{92FF3F70-05A6-4DCE-9B0B-FB66B9AC0944}"/>
              </a:ext>
            </a:extLst>
          </p:cNvPr>
          <p:cNvSpPr>
            <a:spLocks noGrp="1"/>
          </p:cNvSpPr>
          <p:nvPr>
            <p:ph type="body" sz="quarter" idx="21" hasCustomPrompt="1"/>
          </p:nvPr>
        </p:nvSpPr>
        <p:spPr>
          <a:xfrm>
            <a:off x="9921766" y="1585268"/>
            <a:ext cx="1544194" cy="742296"/>
          </a:xfrm>
          <a:prstGeom prst="rect">
            <a:avLst/>
          </a:prstGeom>
        </p:spPr>
        <p:txBody>
          <a:bodyPr anchor="ctr"/>
          <a:lstStyle>
            <a:lvl1pPr marL="0" indent="0" algn="ctr">
              <a:buNone/>
              <a:defRPr sz="3200"/>
            </a:lvl1pPr>
          </a:lstStyle>
          <a:p>
            <a:pPr lvl="0"/>
            <a:r>
              <a:rPr lang="en-US" noProof="0"/>
              <a:t>65%</a:t>
            </a:r>
          </a:p>
        </p:txBody>
      </p:sp>
      <p:sp>
        <p:nvSpPr>
          <p:cNvPr id="107" name="Text Placeholder 4">
            <a:extLst>
              <a:ext uri="{FF2B5EF4-FFF2-40B4-BE49-F238E27FC236}">
                <a16:creationId xmlns:a16="http://schemas.microsoft.com/office/drawing/2014/main" id="{913EF0BF-BF2E-417B-9EF1-6025CB54DC4D}"/>
              </a:ext>
            </a:extLst>
          </p:cNvPr>
          <p:cNvSpPr>
            <a:spLocks noGrp="1"/>
          </p:cNvSpPr>
          <p:nvPr>
            <p:ph type="body" sz="quarter" idx="25" hasCustomPrompt="1"/>
          </p:nvPr>
        </p:nvSpPr>
        <p:spPr>
          <a:xfrm>
            <a:off x="1163639" y="2335213"/>
            <a:ext cx="1544190" cy="468312"/>
          </a:xfrm>
          <a:prstGeom prst="rect">
            <a:avLst/>
          </a:prstGeom>
        </p:spPr>
        <p:txBody>
          <a:bodyPr anchor="ctr"/>
          <a:lstStyle>
            <a:lvl1pPr marL="0" indent="0" algn="ctr">
              <a:buNone/>
              <a:defRPr sz="2000"/>
            </a:lvl1pPr>
          </a:lstStyle>
          <a:p>
            <a:pPr lvl="0"/>
            <a:r>
              <a:rPr lang="en-US" noProof="0"/>
              <a:t>20</a:t>
            </a:r>
          </a:p>
        </p:txBody>
      </p:sp>
      <p:sp>
        <p:nvSpPr>
          <p:cNvPr id="108" name="Text Placeholder 4">
            <a:extLst>
              <a:ext uri="{FF2B5EF4-FFF2-40B4-BE49-F238E27FC236}">
                <a16:creationId xmlns:a16="http://schemas.microsoft.com/office/drawing/2014/main" id="{9E9866F7-B11C-45A0-A488-4E72D95710EB}"/>
              </a:ext>
            </a:extLst>
          </p:cNvPr>
          <p:cNvSpPr>
            <a:spLocks noGrp="1"/>
          </p:cNvSpPr>
          <p:nvPr>
            <p:ph type="body" sz="quarter" idx="26" hasCustomPrompt="1"/>
          </p:nvPr>
        </p:nvSpPr>
        <p:spPr>
          <a:xfrm>
            <a:off x="2921078" y="2335213"/>
            <a:ext cx="1542969" cy="468312"/>
          </a:xfrm>
          <a:prstGeom prst="rect">
            <a:avLst/>
          </a:prstGeom>
        </p:spPr>
        <p:txBody>
          <a:bodyPr anchor="ctr"/>
          <a:lstStyle>
            <a:lvl1pPr marL="0" indent="0" algn="ctr">
              <a:buNone/>
              <a:defRPr sz="2000"/>
            </a:lvl1pPr>
          </a:lstStyle>
          <a:p>
            <a:pPr lvl="0"/>
            <a:r>
              <a:rPr lang="en-US" noProof="0"/>
              <a:t>3,5</a:t>
            </a:r>
          </a:p>
        </p:txBody>
      </p:sp>
      <p:sp>
        <p:nvSpPr>
          <p:cNvPr id="109" name="Text Placeholder 4">
            <a:extLst>
              <a:ext uri="{FF2B5EF4-FFF2-40B4-BE49-F238E27FC236}">
                <a16:creationId xmlns:a16="http://schemas.microsoft.com/office/drawing/2014/main" id="{232927CE-E593-4D23-8BAD-9B1754DE54A4}"/>
              </a:ext>
            </a:extLst>
          </p:cNvPr>
          <p:cNvSpPr>
            <a:spLocks noGrp="1"/>
          </p:cNvSpPr>
          <p:nvPr>
            <p:ph type="body" sz="quarter" idx="27" hasCustomPrompt="1"/>
          </p:nvPr>
        </p:nvSpPr>
        <p:spPr>
          <a:xfrm>
            <a:off x="4665868" y="2335101"/>
            <a:ext cx="1542969" cy="468424"/>
          </a:xfrm>
          <a:prstGeom prst="rect">
            <a:avLst/>
          </a:prstGeom>
        </p:spPr>
        <p:txBody>
          <a:bodyPr anchor="ctr"/>
          <a:lstStyle>
            <a:lvl1pPr marL="0" indent="0" algn="ctr">
              <a:buNone/>
              <a:defRPr sz="2000"/>
            </a:lvl1pPr>
          </a:lstStyle>
          <a:p>
            <a:pPr lvl="0"/>
            <a:r>
              <a:rPr lang="en-US" noProof="0"/>
              <a:t>28</a:t>
            </a:r>
          </a:p>
        </p:txBody>
      </p:sp>
      <p:sp>
        <p:nvSpPr>
          <p:cNvPr id="110" name="Text Placeholder 4">
            <a:extLst>
              <a:ext uri="{FF2B5EF4-FFF2-40B4-BE49-F238E27FC236}">
                <a16:creationId xmlns:a16="http://schemas.microsoft.com/office/drawing/2014/main" id="{318AA3E2-ADF0-4D46-A171-AF8A606F93AA}"/>
              </a:ext>
            </a:extLst>
          </p:cNvPr>
          <p:cNvSpPr>
            <a:spLocks noGrp="1"/>
          </p:cNvSpPr>
          <p:nvPr>
            <p:ph type="body" sz="quarter" idx="28" hasCustomPrompt="1"/>
          </p:nvPr>
        </p:nvSpPr>
        <p:spPr>
          <a:xfrm>
            <a:off x="6424964" y="2336972"/>
            <a:ext cx="1542969" cy="468424"/>
          </a:xfrm>
          <a:prstGeom prst="rect">
            <a:avLst/>
          </a:prstGeom>
        </p:spPr>
        <p:txBody>
          <a:bodyPr anchor="ctr"/>
          <a:lstStyle>
            <a:lvl1pPr marL="0" indent="0" algn="ctr">
              <a:buNone/>
              <a:defRPr sz="2000"/>
            </a:lvl1pPr>
          </a:lstStyle>
          <a:p>
            <a:pPr lvl="0"/>
            <a:r>
              <a:rPr lang="en-US" noProof="0"/>
              <a:t>22%</a:t>
            </a:r>
          </a:p>
        </p:txBody>
      </p:sp>
      <p:sp>
        <p:nvSpPr>
          <p:cNvPr id="111" name="Text Placeholder 4">
            <a:extLst>
              <a:ext uri="{FF2B5EF4-FFF2-40B4-BE49-F238E27FC236}">
                <a16:creationId xmlns:a16="http://schemas.microsoft.com/office/drawing/2014/main" id="{8530F063-D3F3-4CEC-B0B1-042F7FF002AB}"/>
              </a:ext>
            </a:extLst>
          </p:cNvPr>
          <p:cNvSpPr>
            <a:spLocks noGrp="1"/>
          </p:cNvSpPr>
          <p:nvPr>
            <p:ph type="body" sz="quarter" idx="29" hasCustomPrompt="1"/>
          </p:nvPr>
        </p:nvSpPr>
        <p:spPr>
          <a:xfrm>
            <a:off x="8165046" y="2335101"/>
            <a:ext cx="1542969" cy="468424"/>
          </a:xfrm>
          <a:prstGeom prst="rect">
            <a:avLst/>
          </a:prstGeom>
        </p:spPr>
        <p:txBody>
          <a:bodyPr anchor="ctr"/>
          <a:lstStyle>
            <a:lvl1pPr marL="0" indent="0" algn="ctr">
              <a:buNone/>
              <a:defRPr sz="2000"/>
            </a:lvl1pPr>
          </a:lstStyle>
          <a:p>
            <a:pPr lvl="0"/>
            <a:r>
              <a:rPr lang="en-US" noProof="0"/>
              <a:t>3,5</a:t>
            </a:r>
          </a:p>
        </p:txBody>
      </p:sp>
      <p:sp>
        <p:nvSpPr>
          <p:cNvPr id="112" name="Text Placeholder 4">
            <a:extLst>
              <a:ext uri="{FF2B5EF4-FFF2-40B4-BE49-F238E27FC236}">
                <a16:creationId xmlns:a16="http://schemas.microsoft.com/office/drawing/2014/main" id="{E2185C99-CA0E-4FFF-A748-4B17989FB858}"/>
              </a:ext>
            </a:extLst>
          </p:cNvPr>
          <p:cNvSpPr>
            <a:spLocks noGrp="1"/>
          </p:cNvSpPr>
          <p:nvPr>
            <p:ph type="body" sz="quarter" idx="30" hasCustomPrompt="1"/>
          </p:nvPr>
        </p:nvSpPr>
        <p:spPr>
          <a:xfrm>
            <a:off x="9924392" y="2336972"/>
            <a:ext cx="1542969" cy="468424"/>
          </a:xfrm>
          <a:prstGeom prst="rect">
            <a:avLst/>
          </a:prstGeom>
        </p:spPr>
        <p:txBody>
          <a:bodyPr anchor="ctr"/>
          <a:lstStyle>
            <a:lvl1pPr marL="0" indent="0" algn="ctr">
              <a:buNone/>
              <a:defRPr sz="2000"/>
            </a:lvl1pPr>
          </a:lstStyle>
          <a:p>
            <a:pPr lvl="0"/>
            <a:r>
              <a:rPr lang="en-US" noProof="0"/>
              <a:t>59%</a:t>
            </a:r>
          </a:p>
        </p:txBody>
      </p:sp>
      <p:sp>
        <p:nvSpPr>
          <p:cNvPr id="34" name="Text Placeholder 16">
            <a:extLst>
              <a:ext uri="{FF2B5EF4-FFF2-40B4-BE49-F238E27FC236}">
                <a16:creationId xmlns:a16="http://schemas.microsoft.com/office/drawing/2014/main" id="{0E911666-6213-4F3B-8917-65E0EB98713D}"/>
              </a:ext>
            </a:extLst>
          </p:cNvPr>
          <p:cNvSpPr>
            <a:spLocks noGrp="1"/>
          </p:cNvSpPr>
          <p:nvPr>
            <p:ph type="body" sz="quarter" idx="12" hasCustomPrompt="1"/>
          </p:nvPr>
        </p:nvSpPr>
        <p:spPr>
          <a:xfrm>
            <a:off x="1163637" y="1354981"/>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35" name="Text Placeholder 16">
            <a:extLst>
              <a:ext uri="{FF2B5EF4-FFF2-40B4-BE49-F238E27FC236}">
                <a16:creationId xmlns:a16="http://schemas.microsoft.com/office/drawing/2014/main" id="{51115691-9249-42B8-9B27-1A373F285E2F}"/>
              </a:ext>
            </a:extLst>
          </p:cNvPr>
          <p:cNvSpPr>
            <a:spLocks noGrp="1"/>
          </p:cNvSpPr>
          <p:nvPr>
            <p:ph type="body" sz="quarter" idx="14" hasCustomPrompt="1"/>
          </p:nvPr>
        </p:nvSpPr>
        <p:spPr>
          <a:xfrm>
            <a:off x="2913350"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36" name="Text Placeholder 16">
            <a:extLst>
              <a:ext uri="{FF2B5EF4-FFF2-40B4-BE49-F238E27FC236}">
                <a16:creationId xmlns:a16="http://schemas.microsoft.com/office/drawing/2014/main" id="{5465412B-B38C-412B-B47E-A99C00B6EF94}"/>
              </a:ext>
            </a:extLst>
          </p:cNvPr>
          <p:cNvSpPr>
            <a:spLocks noGrp="1"/>
          </p:cNvSpPr>
          <p:nvPr>
            <p:ph type="body" sz="quarter" idx="16" hasCustomPrompt="1"/>
          </p:nvPr>
        </p:nvSpPr>
        <p:spPr>
          <a:xfrm>
            <a:off x="4668417"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40" name="Text Placeholder 16">
            <a:extLst>
              <a:ext uri="{FF2B5EF4-FFF2-40B4-BE49-F238E27FC236}">
                <a16:creationId xmlns:a16="http://schemas.microsoft.com/office/drawing/2014/main" id="{DE0A1FEB-C587-48D1-8DCB-0ED1DDEF3F46}"/>
              </a:ext>
            </a:extLst>
          </p:cNvPr>
          <p:cNvSpPr>
            <a:spLocks noGrp="1"/>
          </p:cNvSpPr>
          <p:nvPr>
            <p:ph type="body" sz="quarter" idx="18" hasCustomPrompt="1"/>
          </p:nvPr>
        </p:nvSpPr>
        <p:spPr>
          <a:xfrm>
            <a:off x="6416733"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41" name="Text Placeholder 16">
            <a:extLst>
              <a:ext uri="{FF2B5EF4-FFF2-40B4-BE49-F238E27FC236}">
                <a16:creationId xmlns:a16="http://schemas.microsoft.com/office/drawing/2014/main" id="{58DE42B6-6DCF-4E39-8C53-FEB2389A7181}"/>
              </a:ext>
            </a:extLst>
          </p:cNvPr>
          <p:cNvSpPr>
            <a:spLocks noGrp="1"/>
          </p:cNvSpPr>
          <p:nvPr>
            <p:ph type="body" sz="quarter" idx="20" hasCustomPrompt="1"/>
          </p:nvPr>
        </p:nvSpPr>
        <p:spPr>
          <a:xfrm>
            <a:off x="8165046" y="1354981"/>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42" name="Text Placeholder 16">
            <a:extLst>
              <a:ext uri="{FF2B5EF4-FFF2-40B4-BE49-F238E27FC236}">
                <a16:creationId xmlns:a16="http://schemas.microsoft.com/office/drawing/2014/main" id="{E6FE3F11-2265-468F-9327-605102573B7B}"/>
              </a:ext>
            </a:extLst>
          </p:cNvPr>
          <p:cNvSpPr>
            <a:spLocks noGrp="1"/>
          </p:cNvSpPr>
          <p:nvPr>
            <p:ph type="body" sz="quarter" idx="22" hasCustomPrompt="1"/>
          </p:nvPr>
        </p:nvSpPr>
        <p:spPr>
          <a:xfrm>
            <a:off x="9920365" y="1354981"/>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43" name="Text Placeholder 16">
            <a:extLst>
              <a:ext uri="{FF2B5EF4-FFF2-40B4-BE49-F238E27FC236}">
                <a16:creationId xmlns:a16="http://schemas.microsoft.com/office/drawing/2014/main" id="{7A8194C6-5CDA-484D-AE1B-D35E71777950}"/>
              </a:ext>
            </a:extLst>
          </p:cNvPr>
          <p:cNvSpPr>
            <a:spLocks noGrp="1"/>
          </p:cNvSpPr>
          <p:nvPr>
            <p:ph type="body" sz="quarter" idx="23" hasCustomPrompt="1"/>
          </p:nvPr>
        </p:nvSpPr>
        <p:spPr>
          <a:xfrm>
            <a:off x="1163637" y="3264058"/>
            <a:ext cx="5046426" cy="138113"/>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Diagram heading</a:t>
            </a:r>
          </a:p>
        </p:txBody>
      </p:sp>
      <p:sp>
        <p:nvSpPr>
          <p:cNvPr id="44" name="Text Placeholder 16">
            <a:extLst>
              <a:ext uri="{FF2B5EF4-FFF2-40B4-BE49-F238E27FC236}">
                <a16:creationId xmlns:a16="http://schemas.microsoft.com/office/drawing/2014/main" id="{D5B72139-39A2-4F6B-B762-F55B35A2713B}"/>
              </a:ext>
            </a:extLst>
          </p:cNvPr>
          <p:cNvSpPr>
            <a:spLocks noGrp="1"/>
          </p:cNvSpPr>
          <p:nvPr>
            <p:ph type="body" sz="quarter" idx="24" hasCustomPrompt="1"/>
          </p:nvPr>
        </p:nvSpPr>
        <p:spPr>
          <a:xfrm>
            <a:off x="6413929" y="3262547"/>
            <a:ext cx="5046426" cy="138113"/>
          </a:xfrm>
          <a:prstGeom prst="rect">
            <a:avLst/>
          </a:prstGeom>
        </p:spPr>
        <p:txBody>
          <a:bodyPr anchor="ctr"/>
          <a:lstStyle>
            <a:lvl1pPr marL="0" indent="0" algn="ctr">
              <a:buNone/>
              <a:defRPr sz="1100">
                <a:solidFill>
                  <a:schemeClr val="bg1"/>
                </a:solidFill>
              </a:defRPr>
            </a:lvl1pPr>
          </a:lstStyle>
          <a:p>
            <a:pPr lvl="0"/>
            <a:r>
              <a:rPr lang="en-US" noProof="0"/>
              <a:t>Summary heading</a:t>
            </a:r>
          </a:p>
        </p:txBody>
      </p:sp>
      <p:sp>
        <p:nvSpPr>
          <p:cNvPr id="45" name="Chart Placeholder 34">
            <a:extLst>
              <a:ext uri="{FF2B5EF4-FFF2-40B4-BE49-F238E27FC236}">
                <a16:creationId xmlns:a16="http://schemas.microsoft.com/office/drawing/2014/main" id="{15237F80-CC3D-4D93-8135-33EB2921B0A9}"/>
              </a:ext>
            </a:extLst>
          </p:cNvPr>
          <p:cNvSpPr>
            <a:spLocks noGrp="1"/>
          </p:cNvSpPr>
          <p:nvPr>
            <p:ph type="chart" sz="quarter" idx="31" hasCustomPrompt="1"/>
          </p:nvPr>
        </p:nvSpPr>
        <p:spPr>
          <a:xfrm>
            <a:off x="1231271" y="3521076"/>
            <a:ext cx="4864729" cy="276203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Diagram</a:t>
            </a:r>
          </a:p>
          <a:p>
            <a:endParaRPr lang="en-US" noProof="0"/>
          </a:p>
        </p:txBody>
      </p:sp>
      <p:sp>
        <p:nvSpPr>
          <p:cNvPr id="46" name="Content Placeholder 35">
            <a:extLst>
              <a:ext uri="{FF2B5EF4-FFF2-40B4-BE49-F238E27FC236}">
                <a16:creationId xmlns:a16="http://schemas.microsoft.com/office/drawing/2014/main" id="{899AB919-0F9C-4F9C-8F4A-93576FCFEF20}"/>
              </a:ext>
            </a:extLst>
          </p:cNvPr>
          <p:cNvSpPr>
            <a:spLocks noGrp="1"/>
          </p:cNvSpPr>
          <p:nvPr>
            <p:ph sz="quarter" idx="32" hasCustomPrompt="1"/>
          </p:nvPr>
        </p:nvSpPr>
        <p:spPr>
          <a:xfrm>
            <a:off x="6455123" y="3521075"/>
            <a:ext cx="4969020" cy="2779713"/>
          </a:xfrm>
          <a:prstGeom prst="rect">
            <a:avLst/>
          </a:prstGeom>
        </p:spPr>
        <p:txBody>
          <a:bodyPr/>
          <a:lstStyle>
            <a:lvl1pPr marL="0" indent="0">
              <a:buNone/>
              <a:defRPr sz="1000"/>
            </a:lvl1pPr>
          </a:lstStyle>
          <a:p>
            <a:pPr lvl="0"/>
            <a:r>
              <a:rPr lang="en-US" noProof="0"/>
              <a:t>Summary text</a:t>
            </a:r>
          </a:p>
        </p:txBody>
      </p:sp>
      <p:cxnSp>
        <p:nvCxnSpPr>
          <p:cNvPr id="47" name="Straight Connector 46">
            <a:extLst>
              <a:ext uri="{FF2B5EF4-FFF2-40B4-BE49-F238E27FC236}">
                <a16:creationId xmlns:a16="http://schemas.microsoft.com/office/drawing/2014/main" id="{02B8EECD-724C-4FF2-99F2-2D507FAAFDC6}"/>
              </a:ext>
            </a:extLst>
          </p:cNvPr>
          <p:cNvCxnSpPr>
            <a:cxnSpLocks/>
          </p:cNvCxnSpPr>
          <p:nvPr userDrawn="1"/>
        </p:nvCxnSpPr>
        <p:spPr>
          <a:xfrm>
            <a:off x="1231900"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BA0C8F2-C44B-43BF-8337-3AD5E444F980}"/>
              </a:ext>
            </a:extLst>
          </p:cNvPr>
          <p:cNvCxnSpPr>
            <a:cxnSpLocks/>
          </p:cNvCxnSpPr>
          <p:nvPr userDrawn="1"/>
        </p:nvCxnSpPr>
        <p:spPr>
          <a:xfrm>
            <a:off x="3014797"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1673593-A75F-41A2-9271-ABD8303D576B}"/>
              </a:ext>
            </a:extLst>
          </p:cNvPr>
          <p:cNvCxnSpPr>
            <a:cxnSpLocks/>
          </p:cNvCxnSpPr>
          <p:nvPr userDrawn="1"/>
        </p:nvCxnSpPr>
        <p:spPr>
          <a:xfrm>
            <a:off x="4749953"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5755E27-96F2-4C6F-A995-06F835514B46}"/>
              </a:ext>
            </a:extLst>
          </p:cNvPr>
          <p:cNvCxnSpPr>
            <a:cxnSpLocks/>
          </p:cNvCxnSpPr>
          <p:nvPr userDrawn="1"/>
        </p:nvCxnSpPr>
        <p:spPr>
          <a:xfrm>
            <a:off x="6510815"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CC6EC74-05EA-4DCD-A753-974B0EB5A97A}"/>
              </a:ext>
            </a:extLst>
          </p:cNvPr>
          <p:cNvCxnSpPr>
            <a:cxnSpLocks/>
          </p:cNvCxnSpPr>
          <p:nvPr userDrawn="1"/>
        </p:nvCxnSpPr>
        <p:spPr>
          <a:xfrm>
            <a:off x="8266561"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D7DB9BD-0913-4FA8-9F32-C85B72EF9605}"/>
              </a:ext>
            </a:extLst>
          </p:cNvPr>
          <p:cNvCxnSpPr>
            <a:cxnSpLocks/>
          </p:cNvCxnSpPr>
          <p:nvPr userDrawn="1"/>
        </p:nvCxnSpPr>
        <p:spPr>
          <a:xfrm>
            <a:off x="10025216"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863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KPI_dashboard">
    <p:bg>
      <p:bgPr>
        <a:solidFill>
          <a:srgbClr val="F1DE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KPI-page in danish style</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6" name="Slide Number Placeholder 3">
            <a:extLst>
              <a:ext uri="{FF2B5EF4-FFF2-40B4-BE49-F238E27FC236}">
                <a16:creationId xmlns:a16="http://schemas.microsoft.com/office/drawing/2014/main" id="{CEB3757C-D1BE-453A-8A2D-FA3C9C96C41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graphicFrame>
        <p:nvGraphicFramePr>
          <p:cNvPr id="7" name="Tabell 3">
            <a:extLst>
              <a:ext uri="{FF2B5EF4-FFF2-40B4-BE49-F238E27FC236}">
                <a16:creationId xmlns:a16="http://schemas.microsoft.com/office/drawing/2014/main" id="{6334DACC-6476-41DB-A45D-E32E742856E4}"/>
              </a:ext>
            </a:extLst>
          </p:cNvPr>
          <p:cNvGraphicFramePr>
            <a:graphicFrameLocks noGrp="1"/>
          </p:cNvGraphicFramePr>
          <p:nvPr userDrawn="1">
            <p:extLst>
              <p:ext uri="{D42A27DB-BD31-4B8C-83A1-F6EECF244321}">
                <p14:modId xmlns:p14="http://schemas.microsoft.com/office/powerpoint/2010/main" val="1261710097"/>
              </p:ext>
            </p:extLst>
          </p:nvPr>
        </p:nvGraphicFramePr>
        <p:xfrm>
          <a:off x="1166187"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9" name="Tabell 3">
            <a:extLst>
              <a:ext uri="{FF2B5EF4-FFF2-40B4-BE49-F238E27FC236}">
                <a16:creationId xmlns:a16="http://schemas.microsoft.com/office/drawing/2014/main" id="{476D39E6-815B-485D-B655-CF789BB8BB86}"/>
              </a:ext>
            </a:extLst>
          </p:cNvPr>
          <p:cNvGraphicFramePr>
            <a:graphicFrameLocks noGrp="1"/>
          </p:cNvGraphicFramePr>
          <p:nvPr userDrawn="1">
            <p:extLst>
              <p:ext uri="{D42A27DB-BD31-4B8C-83A1-F6EECF244321}">
                <p14:modId xmlns:p14="http://schemas.microsoft.com/office/powerpoint/2010/main" val="3714213189"/>
              </p:ext>
            </p:extLst>
          </p:nvPr>
        </p:nvGraphicFramePr>
        <p:xfrm>
          <a:off x="1166187" y="3194811"/>
          <a:ext cx="5046426" cy="3157351"/>
        </p:xfrm>
        <a:graphic>
          <a:graphicData uri="http://schemas.openxmlformats.org/drawingml/2006/table">
            <a:tbl>
              <a:tblPr firstRow="1">
                <a:tableStyleId>{9D7B26C5-4107-4FEC-AEDC-1716B250A1EF}</a:tableStyleId>
              </a:tblPr>
              <a:tblGrid>
                <a:gridCol w="5046426">
                  <a:extLst>
                    <a:ext uri="{9D8B030D-6E8A-4147-A177-3AD203B41FA5}">
                      <a16:colId xmlns:a16="http://schemas.microsoft.com/office/drawing/2014/main" val="20000"/>
                    </a:ext>
                  </a:extLst>
                </a:gridCol>
              </a:tblGrid>
              <a:tr h="270331">
                <a:tc>
                  <a:txBody>
                    <a:bodyPr/>
                    <a:lstStyle/>
                    <a:p>
                      <a:pPr algn="ctr">
                        <a:spcAft>
                          <a:spcPts val="600"/>
                        </a:spcAft>
                      </a:pPr>
                      <a:endParaRPr lang="sv-SE" sz="10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794874">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92146">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1" name="Tabell 3">
            <a:extLst>
              <a:ext uri="{FF2B5EF4-FFF2-40B4-BE49-F238E27FC236}">
                <a16:creationId xmlns:a16="http://schemas.microsoft.com/office/drawing/2014/main" id="{F3E02285-C3E3-4388-A818-B277E18B3D6A}"/>
              </a:ext>
            </a:extLst>
          </p:cNvPr>
          <p:cNvGraphicFramePr>
            <a:graphicFrameLocks noGrp="1"/>
          </p:cNvGraphicFramePr>
          <p:nvPr userDrawn="1">
            <p:extLst>
              <p:ext uri="{D42A27DB-BD31-4B8C-83A1-F6EECF244321}">
                <p14:modId xmlns:p14="http://schemas.microsoft.com/office/powerpoint/2010/main" val="3954503115"/>
              </p:ext>
            </p:extLst>
          </p:nvPr>
        </p:nvGraphicFramePr>
        <p:xfrm>
          <a:off x="6419535" y="3194811"/>
          <a:ext cx="5046426" cy="3157351"/>
        </p:xfrm>
        <a:graphic>
          <a:graphicData uri="http://schemas.openxmlformats.org/drawingml/2006/table">
            <a:tbl>
              <a:tblPr firstRow="1">
                <a:tableStyleId>{9D7B26C5-4107-4FEC-AEDC-1716B250A1EF}</a:tableStyleId>
              </a:tblPr>
              <a:tblGrid>
                <a:gridCol w="5046426">
                  <a:extLst>
                    <a:ext uri="{9D8B030D-6E8A-4147-A177-3AD203B41FA5}">
                      <a16:colId xmlns:a16="http://schemas.microsoft.com/office/drawing/2014/main" val="20000"/>
                    </a:ext>
                  </a:extLst>
                </a:gridCol>
              </a:tblGrid>
              <a:tr h="270331">
                <a:tc>
                  <a:txBody>
                    <a:bodyPr/>
                    <a:lstStyle/>
                    <a:p>
                      <a:pPr algn="ctr">
                        <a:spcAft>
                          <a:spcPts val="600"/>
                        </a:spcAft>
                      </a:pPr>
                      <a:endParaRPr lang="sv-SE" sz="10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794874">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92146">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2" name="Tabell 3">
            <a:extLst>
              <a:ext uri="{FF2B5EF4-FFF2-40B4-BE49-F238E27FC236}">
                <a16:creationId xmlns:a16="http://schemas.microsoft.com/office/drawing/2014/main" id="{6678AC08-19E0-4966-BD15-63A9D3936C54}"/>
              </a:ext>
            </a:extLst>
          </p:cNvPr>
          <p:cNvGraphicFramePr>
            <a:graphicFrameLocks noGrp="1"/>
          </p:cNvGraphicFramePr>
          <p:nvPr userDrawn="1">
            <p:extLst>
              <p:ext uri="{D42A27DB-BD31-4B8C-83A1-F6EECF244321}">
                <p14:modId xmlns:p14="http://schemas.microsoft.com/office/powerpoint/2010/main" val="2079160578"/>
              </p:ext>
            </p:extLst>
          </p:nvPr>
        </p:nvGraphicFramePr>
        <p:xfrm>
          <a:off x="9921766"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3" name="Tabell 3">
            <a:extLst>
              <a:ext uri="{FF2B5EF4-FFF2-40B4-BE49-F238E27FC236}">
                <a16:creationId xmlns:a16="http://schemas.microsoft.com/office/drawing/2014/main" id="{D372C257-3ABB-4AD2-B3FF-E8B7AD21DB21}"/>
              </a:ext>
            </a:extLst>
          </p:cNvPr>
          <p:cNvGraphicFramePr>
            <a:graphicFrameLocks noGrp="1"/>
          </p:cNvGraphicFramePr>
          <p:nvPr userDrawn="1">
            <p:extLst>
              <p:ext uri="{D42A27DB-BD31-4B8C-83A1-F6EECF244321}">
                <p14:modId xmlns:p14="http://schemas.microsoft.com/office/powerpoint/2010/main" val="1586127892"/>
              </p:ext>
            </p:extLst>
          </p:nvPr>
        </p:nvGraphicFramePr>
        <p:xfrm>
          <a:off x="8170651"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4" name="Tabell 3">
            <a:extLst>
              <a:ext uri="{FF2B5EF4-FFF2-40B4-BE49-F238E27FC236}">
                <a16:creationId xmlns:a16="http://schemas.microsoft.com/office/drawing/2014/main" id="{B7CDBAAB-4C22-49E0-B1A7-CB04BE17D302}"/>
              </a:ext>
            </a:extLst>
          </p:cNvPr>
          <p:cNvGraphicFramePr>
            <a:graphicFrameLocks noGrp="1"/>
          </p:cNvGraphicFramePr>
          <p:nvPr userDrawn="1">
            <p:extLst>
              <p:ext uri="{D42A27DB-BD31-4B8C-83A1-F6EECF244321}">
                <p14:modId xmlns:p14="http://schemas.microsoft.com/office/powerpoint/2010/main" val="289420799"/>
              </p:ext>
            </p:extLst>
          </p:nvPr>
        </p:nvGraphicFramePr>
        <p:xfrm>
          <a:off x="6419536"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5" name="Tabell 3">
            <a:extLst>
              <a:ext uri="{FF2B5EF4-FFF2-40B4-BE49-F238E27FC236}">
                <a16:creationId xmlns:a16="http://schemas.microsoft.com/office/drawing/2014/main" id="{B758BB4C-9698-41E0-9DDB-ED63E3E37B45}"/>
              </a:ext>
            </a:extLst>
          </p:cNvPr>
          <p:cNvGraphicFramePr>
            <a:graphicFrameLocks noGrp="1"/>
          </p:cNvGraphicFramePr>
          <p:nvPr userDrawn="1">
            <p:extLst>
              <p:ext uri="{D42A27DB-BD31-4B8C-83A1-F6EECF244321}">
                <p14:modId xmlns:p14="http://schemas.microsoft.com/office/powerpoint/2010/main" val="3933806269"/>
              </p:ext>
            </p:extLst>
          </p:nvPr>
        </p:nvGraphicFramePr>
        <p:xfrm>
          <a:off x="4668419"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6" name="Tabell 3">
            <a:extLst>
              <a:ext uri="{FF2B5EF4-FFF2-40B4-BE49-F238E27FC236}">
                <a16:creationId xmlns:a16="http://schemas.microsoft.com/office/drawing/2014/main" id="{DDB5C834-1403-414C-99A0-4DD4CB30F1B3}"/>
              </a:ext>
            </a:extLst>
          </p:cNvPr>
          <p:cNvGraphicFramePr>
            <a:graphicFrameLocks noGrp="1"/>
          </p:cNvGraphicFramePr>
          <p:nvPr userDrawn="1">
            <p:extLst>
              <p:ext uri="{D42A27DB-BD31-4B8C-83A1-F6EECF244321}">
                <p14:modId xmlns:p14="http://schemas.microsoft.com/office/powerpoint/2010/main" val="3842829051"/>
              </p:ext>
            </p:extLst>
          </p:nvPr>
        </p:nvGraphicFramePr>
        <p:xfrm>
          <a:off x="2917302" y="1300598"/>
          <a:ext cx="1544194" cy="1502922"/>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0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70">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45">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4" name="Text Placeholder 3">
            <a:extLst>
              <a:ext uri="{FF2B5EF4-FFF2-40B4-BE49-F238E27FC236}">
                <a16:creationId xmlns:a16="http://schemas.microsoft.com/office/drawing/2014/main" id="{2393F6DE-9009-42BB-A424-DD3F8AFF2169}"/>
              </a:ext>
            </a:extLst>
          </p:cNvPr>
          <p:cNvSpPr>
            <a:spLocks noGrp="1"/>
          </p:cNvSpPr>
          <p:nvPr>
            <p:ph type="body" sz="quarter" idx="11" hasCustomPrompt="1"/>
          </p:nvPr>
        </p:nvSpPr>
        <p:spPr>
          <a:xfrm>
            <a:off x="1165038" y="1585268"/>
            <a:ext cx="1544194" cy="742296"/>
          </a:xfrm>
          <a:prstGeom prst="rect">
            <a:avLst/>
          </a:prstGeom>
        </p:spPr>
        <p:txBody>
          <a:bodyPr anchor="ctr"/>
          <a:lstStyle>
            <a:lvl1pPr marL="0" indent="0" algn="ctr">
              <a:buNone/>
              <a:defRPr sz="3200"/>
            </a:lvl1pPr>
          </a:lstStyle>
          <a:p>
            <a:pPr lvl="0"/>
            <a:r>
              <a:rPr lang="en-US" noProof="0"/>
              <a:t>124</a:t>
            </a:r>
          </a:p>
        </p:txBody>
      </p:sp>
      <p:sp>
        <p:nvSpPr>
          <p:cNvPr id="17" name="Text Placeholder 16">
            <a:extLst>
              <a:ext uri="{FF2B5EF4-FFF2-40B4-BE49-F238E27FC236}">
                <a16:creationId xmlns:a16="http://schemas.microsoft.com/office/drawing/2014/main" id="{9792E1EA-E963-4669-BA29-377F809684D7}"/>
              </a:ext>
            </a:extLst>
          </p:cNvPr>
          <p:cNvSpPr>
            <a:spLocks noGrp="1"/>
          </p:cNvSpPr>
          <p:nvPr>
            <p:ph type="body" sz="quarter" idx="12" hasCustomPrompt="1"/>
          </p:nvPr>
        </p:nvSpPr>
        <p:spPr>
          <a:xfrm>
            <a:off x="1163637" y="1354981"/>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18" name="Text Placeholder 3">
            <a:extLst>
              <a:ext uri="{FF2B5EF4-FFF2-40B4-BE49-F238E27FC236}">
                <a16:creationId xmlns:a16="http://schemas.microsoft.com/office/drawing/2014/main" id="{62087602-AACB-416F-A67D-C509282BE298}"/>
              </a:ext>
            </a:extLst>
          </p:cNvPr>
          <p:cNvSpPr>
            <a:spLocks noGrp="1"/>
          </p:cNvSpPr>
          <p:nvPr>
            <p:ph type="body" sz="quarter" idx="13" hasCustomPrompt="1"/>
          </p:nvPr>
        </p:nvSpPr>
        <p:spPr>
          <a:xfrm>
            <a:off x="2914751" y="1592805"/>
            <a:ext cx="1544194" cy="742296"/>
          </a:xfrm>
          <a:prstGeom prst="rect">
            <a:avLst/>
          </a:prstGeom>
        </p:spPr>
        <p:txBody>
          <a:bodyPr anchor="ctr"/>
          <a:lstStyle>
            <a:lvl1pPr marL="0" indent="0" algn="ctr">
              <a:buNone/>
              <a:defRPr sz="3200"/>
            </a:lvl1pPr>
          </a:lstStyle>
          <a:p>
            <a:pPr lvl="0"/>
            <a:r>
              <a:rPr lang="en-US" noProof="0"/>
              <a:t>4,9</a:t>
            </a:r>
          </a:p>
        </p:txBody>
      </p:sp>
      <p:sp>
        <p:nvSpPr>
          <p:cNvPr id="19" name="Text Placeholder 16">
            <a:extLst>
              <a:ext uri="{FF2B5EF4-FFF2-40B4-BE49-F238E27FC236}">
                <a16:creationId xmlns:a16="http://schemas.microsoft.com/office/drawing/2014/main" id="{3EFE0628-0B3C-4D5A-AD34-6759D4E13503}"/>
              </a:ext>
            </a:extLst>
          </p:cNvPr>
          <p:cNvSpPr>
            <a:spLocks noGrp="1"/>
          </p:cNvSpPr>
          <p:nvPr>
            <p:ph type="body" sz="quarter" idx="14" hasCustomPrompt="1"/>
          </p:nvPr>
        </p:nvSpPr>
        <p:spPr>
          <a:xfrm>
            <a:off x="2913350"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20" name="Text Placeholder 3">
            <a:extLst>
              <a:ext uri="{FF2B5EF4-FFF2-40B4-BE49-F238E27FC236}">
                <a16:creationId xmlns:a16="http://schemas.microsoft.com/office/drawing/2014/main" id="{C5F21E5B-D9A8-47AD-9347-A02A062DFDAC}"/>
              </a:ext>
            </a:extLst>
          </p:cNvPr>
          <p:cNvSpPr>
            <a:spLocks noGrp="1"/>
          </p:cNvSpPr>
          <p:nvPr>
            <p:ph type="body" sz="quarter" idx="15" hasCustomPrompt="1"/>
          </p:nvPr>
        </p:nvSpPr>
        <p:spPr>
          <a:xfrm>
            <a:off x="4669818" y="1592805"/>
            <a:ext cx="1544194" cy="742296"/>
          </a:xfrm>
          <a:prstGeom prst="rect">
            <a:avLst/>
          </a:prstGeom>
        </p:spPr>
        <p:txBody>
          <a:bodyPr anchor="ctr"/>
          <a:lstStyle>
            <a:lvl1pPr marL="0" indent="0" algn="ctr">
              <a:buNone/>
              <a:defRPr sz="3200"/>
            </a:lvl1pPr>
          </a:lstStyle>
          <a:p>
            <a:pPr lvl="0"/>
            <a:r>
              <a:rPr lang="en-US" noProof="0"/>
              <a:t>45</a:t>
            </a:r>
          </a:p>
        </p:txBody>
      </p:sp>
      <p:sp>
        <p:nvSpPr>
          <p:cNvPr id="21" name="Text Placeholder 16">
            <a:extLst>
              <a:ext uri="{FF2B5EF4-FFF2-40B4-BE49-F238E27FC236}">
                <a16:creationId xmlns:a16="http://schemas.microsoft.com/office/drawing/2014/main" id="{59D7A5EE-2BE4-4D78-8755-DB39620EAE11}"/>
              </a:ext>
            </a:extLst>
          </p:cNvPr>
          <p:cNvSpPr>
            <a:spLocks noGrp="1"/>
          </p:cNvSpPr>
          <p:nvPr>
            <p:ph type="body" sz="quarter" idx="16" hasCustomPrompt="1"/>
          </p:nvPr>
        </p:nvSpPr>
        <p:spPr>
          <a:xfrm>
            <a:off x="4668417"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22" name="Text Placeholder 3">
            <a:extLst>
              <a:ext uri="{FF2B5EF4-FFF2-40B4-BE49-F238E27FC236}">
                <a16:creationId xmlns:a16="http://schemas.microsoft.com/office/drawing/2014/main" id="{ABB3D5FD-6620-47FE-8566-D062951D0DC9}"/>
              </a:ext>
            </a:extLst>
          </p:cNvPr>
          <p:cNvSpPr>
            <a:spLocks noGrp="1"/>
          </p:cNvSpPr>
          <p:nvPr>
            <p:ph type="body" sz="quarter" idx="17" hasCustomPrompt="1"/>
          </p:nvPr>
        </p:nvSpPr>
        <p:spPr>
          <a:xfrm>
            <a:off x="6418134" y="1592805"/>
            <a:ext cx="1544194" cy="742296"/>
          </a:xfrm>
          <a:prstGeom prst="rect">
            <a:avLst/>
          </a:prstGeom>
        </p:spPr>
        <p:txBody>
          <a:bodyPr anchor="ctr"/>
          <a:lstStyle>
            <a:lvl1pPr marL="0" indent="0" algn="ctr">
              <a:buNone/>
              <a:defRPr sz="3200"/>
            </a:lvl1pPr>
          </a:lstStyle>
          <a:p>
            <a:pPr lvl="0"/>
            <a:r>
              <a:rPr lang="en-US" noProof="0"/>
              <a:t>23%</a:t>
            </a:r>
          </a:p>
        </p:txBody>
      </p:sp>
      <p:sp>
        <p:nvSpPr>
          <p:cNvPr id="23" name="Text Placeholder 16">
            <a:extLst>
              <a:ext uri="{FF2B5EF4-FFF2-40B4-BE49-F238E27FC236}">
                <a16:creationId xmlns:a16="http://schemas.microsoft.com/office/drawing/2014/main" id="{D7022AB1-F380-4232-A58D-F06EED5A648F}"/>
              </a:ext>
            </a:extLst>
          </p:cNvPr>
          <p:cNvSpPr>
            <a:spLocks noGrp="1"/>
          </p:cNvSpPr>
          <p:nvPr>
            <p:ph type="body" sz="quarter" idx="18" hasCustomPrompt="1"/>
          </p:nvPr>
        </p:nvSpPr>
        <p:spPr>
          <a:xfrm>
            <a:off x="6416733"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24" name="Text Placeholder 3">
            <a:extLst>
              <a:ext uri="{FF2B5EF4-FFF2-40B4-BE49-F238E27FC236}">
                <a16:creationId xmlns:a16="http://schemas.microsoft.com/office/drawing/2014/main" id="{1685A802-D573-456C-865F-F38BDED1410E}"/>
              </a:ext>
            </a:extLst>
          </p:cNvPr>
          <p:cNvSpPr>
            <a:spLocks noGrp="1"/>
          </p:cNvSpPr>
          <p:nvPr>
            <p:ph type="body" sz="quarter" idx="19" hasCustomPrompt="1"/>
          </p:nvPr>
        </p:nvSpPr>
        <p:spPr>
          <a:xfrm>
            <a:off x="8166447" y="1585268"/>
            <a:ext cx="1544194" cy="742296"/>
          </a:xfrm>
          <a:prstGeom prst="rect">
            <a:avLst/>
          </a:prstGeom>
        </p:spPr>
        <p:txBody>
          <a:bodyPr anchor="ctr"/>
          <a:lstStyle>
            <a:lvl1pPr marL="0" indent="0" algn="ctr">
              <a:buNone/>
              <a:defRPr sz="3200"/>
            </a:lvl1pPr>
          </a:lstStyle>
          <a:p>
            <a:pPr lvl="0"/>
            <a:r>
              <a:rPr lang="en-US" noProof="0"/>
              <a:t>3,7</a:t>
            </a:r>
          </a:p>
        </p:txBody>
      </p:sp>
      <p:sp>
        <p:nvSpPr>
          <p:cNvPr id="25" name="Text Placeholder 16">
            <a:extLst>
              <a:ext uri="{FF2B5EF4-FFF2-40B4-BE49-F238E27FC236}">
                <a16:creationId xmlns:a16="http://schemas.microsoft.com/office/drawing/2014/main" id="{D1E679DD-C95B-4222-9043-EFA85E334B6B}"/>
              </a:ext>
            </a:extLst>
          </p:cNvPr>
          <p:cNvSpPr>
            <a:spLocks noGrp="1"/>
          </p:cNvSpPr>
          <p:nvPr>
            <p:ph type="body" sz="quarter" idx="20" hasCustomPrompt="1"/>
          </p:nvPr>
        </p:nvSpPr>
        <p:spPr>
          <a:xfrm>
            <a:off x="8165046" y="1354981"/>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26" name="Text Placeholder 3">
            <a:extLst>
              <a:ext uri="{FF2B5EF4-FFF2-40B4-BE49-F238E27FC236}">
                <a16:creationId xmlns:a16="http://schemas.microsoft.com/office/drawing/2014/main" id="{5A841F66-934A-49B5-8655-9C5CB232464C}"/>
              </a:ext>
            </a:extLst>
          </p:cNvPr>
          <p:cNvSpPr>
            <a:spLocks noGrp="1"/>
          </p:cNvSpPr>
          <p:nvPr>
            <p:ph type="body" sz="quarter" idx="21" hasCustomPrompt="1"/>
          </p:nvPr>
        </p:nvSpPr>
        <p:spPr>
          <a:xfrm>
            <a:off x="9921766" y="1585268"/>
            <a:ext cx="1544194" cy="742296"/>
          </a:xfrm>
          <a:prstGeom prst="rect">
            <a:avLst/>
          </a:prstGeom>
        </p:spPr>
        <p:txBody>
          <a:bodyPr anchor="ctr"/>
          <a:lstStyle>
            <a:lvl1pPr marL="0" indent="0" algn="ctr">
              <a:buNone/>
              <a:defRPr sz="3200"/>
            </a:lvl1pPr>
          </a:lstStyle>
          <a:p>
            <a:pPr lvl="0"/>
            <a:r>
              <a:rPr lang="en-US" noProof="0"/>
              <a:t>65%</a:t>
            </a:r>
          </a:p>
        </p:txBody>
      </p:sp>
      <p:sp>
        <p:nvSpPr>
          <p:cNvPr id="27" name="Text Placeholder 16">
            <a:extLst>
              <a:ext uri="{FF2B5EF4-FFF2-40B4-BE49-F238E27FC236}">
                <a16:creationId xmlns:a16="http://schemas.microsoft.com/office/drawing/2014/main" id="{46A5E061-EEB2-4606-B3D9-68ABC355A94C}"/>
              </a:ext>
            </a:extLst>
          </p:cNvPr>
          <p:cNvSpPr>
            <a:spLocks noGrp="1"/>
          </p:cNvSpPr>
          <p:nvPr>
            <p:ph type="body" sz="quarter" idx="22" hasCustomPrompt="1"/>
          </p:nvPr>
        </p:nvSpPr>
        <p:spPr>
          <a:xfrm>
            <a:off x="9920365" y="1354981"/>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28" name="Text Placeholder 16">
            <a:extLst>
              <a:ext uri="{FF2B5EF4-FFF2-40B4-BE49-F238E27FC236}">
                <a16:creationId xmlns:a16="http://schemas.microsoft.com/office/drawing/2014/main" id="{2E7EE012-DBEE-4CAF-BD8F-2AFFE475C026}"/>
              </a:ext>
            </a:extLst>
          </p:cNvPr>
          <p:cNvSpPr>
            <a:spLocks noGrp="1"/>
          </p:cNvSpPr>
          <p:nvPr>
            <p:ph type="body" sz="quarter" idx="23" hasCustomPrompt="1"/>
          </p:nvPr>
        </p:nvSpPr>
        <p:spPr>
          <a:xfrm>
            <a:off x="1163637" y="3264058"/>
            <a:ext cx="5046426" cy="138113"/>
          </a:xfrm>
          <a:prstGeom prst="rect">
            <a:avLst/>
          </a:prstGeom>
        </p:spPr>
        <p:txBody>
          <a:bodyPr anchor="ctr"/>
          <a:lstStyle>
            <a:lvl1pPr marL="0" indent="0" algn="ctr">
              <a:buNone/>
              <a:defRPr sz="1100">
                <a:solidFill>
                  <a:schemeClr val="bg1"/>
                </a:solidFill>
              </a:defRPr>
            </a:lvl1pPr>
          </a:lstStyle>
          <a:p>
            <a:pPr lvl="0"/>
            <a:r>
              <a:rPr lang="en-US" noProof="0"/>
              <a:t>DIagram heading</a:t>
            </a:r>
          </a:p>
        </p:txBody>
      </p:sp>
      <p:sp>
        <p:nvSpPr>
          <p:cNvPr id="29" name="Text Placeholder 16">
            <a:extLst>
              <a:ext uri="{FF2B5EF4-FFF2-40B4-BE49-F238E27FC236}">
                <a16:creationId xmlns:a16="http://schemas.microsoft.com/office/drawing/2014/main" id="{F8FBCFFE-FB21-42F4-B015-9D077648C533}"/>
              </a:ext>
            </a:extLst>
          </p:cNvPr>
          <p:cNvSpPr>
            <a:spLocks noGrp="1"/>
          </p:cNvSpPr>
          <p:nvPr>
            <p:ph type="body" sz="quarter" idx="24" hasCustomPrompt="1"/>
          </p:nvPr>
        </p:nvSpPr>
        <p:spPr>
          <a:xfrm>
            <a:off x="6413929" y="3262547"/>
            <a:ext cx="5046426" cy="138113"/>
          </a:xfrm>
          <a:prstGeom prst="rect">
            <a:avLst/>
          </a:prstGeom>
        </p:spPr>
        <p:txBody>
          <a:bodyPr anchor="ctr"/>
          <a:lstStyle>
            <a:lvl1pPr marL="0" indent="0" algn="ctr">
              <a:buNone/>
              <a:defRPr sz="1100">
                <a:solidFill>
                  <a:schemeClr val="bg1"/>
                </a:solidFill>
              </a:defRPr>
            </a:lvl1pPr>
          </a:lstStyle>
          <a:p>
            <a:pPr lvl="0"/>
            <a:r>
              <a:rPr lang="en-US" noProof="0"/>
              <a:t>Diagram heading</a:t>
            </a:r>
          </a:p>
        </p:txBody>
      </p:sp>
      <p:sp>
        <p:nvSpPr>
          <p:cNvPr id="5" name="Text Placeholder 4">
            <a:extLst>
              <a:ext uri="{FF2B5EF4-FFF2-40B4-BE49-F238E27FC236}">
                <a16:creationId xmlns:a16="http://schemas.microsoft.com/office/drawing/2014/main" id="{8AF0E6CB-C2DE-47E6-A9CB-7EDCF0A27869}"/>
              </a:ext>
            </a:extLst>
          </p:cNvPr>
          <p:cNvSpPr>
            <a:spLocks noGrp="1"/>
          </p:cNvSpPr>
          <p:nvPr>
            <p:ph type="body" sz="quarter" idx="25" hasCustomPrompt="1"/>
          </p:nvPr>
        </p:nvSpPr>
        <p:spPr>
          <a:xfrm>
            <a:off x="1163639" y="2335213"/>
            <a:ext cx="1544190" cy="468312"/>
          </a:xfrm>
          <a:prstGeom prst="rect">
            <a:avLst/>
          </a:prstGeom>
        </p:spPr>
        <p:txBody>
          <a:bodyPr anchor="ctr"/>
          <a:lstStyle>
            <a:lvl1pPr marL="0" indent="0" algn="ctr">
              <a:buNone/>
              <a:defRPr sz="2000"/>
            </a:lvl1pPr>
          </a:lstStyle>
          <a:p>
            <a:pPr lvl="0"/>
            <a:r>
              <a:rPr lang="en-US" noProof="0"/>
              <a:t>20</a:t>
            </a:r>
          </a:p>
        </p:txBody>
      </p:sp>
      <p:sp>
        <p:nvSpPr>
          <p:cNvPr id="30" name="Text Placeholder 4">
            <a:extLst>
              <a:ext uri="{FF2B5EF4-FFF2-40B4-BE49-F238E27FC236}">
                <a16:creationId xmlns:a16="http://schemas.microsoft.com/office/drawing/2014/main" id="{CE3B274E-00C2-4099-A8D1-91F20888D7F6}"/>
              </a:ext>
            </a:extLst>
          </p:cNvPr>
          <p:cNvSpPr>
            <a:spLocks noGrp="1"/>
          </p:cNvSpPr>
          <p:nvPr>
            <p:ph type="body" sz="quarter" idx="26" hasCustomPrompt="1"/>
          </p:nvPr>
        </p:nvSpPr>
        <p:spPr>
          <a:xfrm>
            <a:off x="2921078" y="2335213"/>
            <a:ext cx="1542969" cy="468312"/>
          </a:xfrm>
          <a:prstGeom prst="rect">
            <a:avLst/>
          </a:prstGeom>
        </p:spPr>
        <p:txBody>
          <a:bodyPr anchor="ctr"/>
          <a:lstStyle>
            <a:lvl1pPr marL="0" indent="0" algn="ctr">
              <a:buNone/>
              <a:defRPr sz="2000"/>
            </a:lvl1pPr>
          </a:lstStyle>
          <a:p>
            <a:pPr lvl="0"/>
            <a:r>
              <a:rPr lang="en-US" noProof="0"/>
              <a:t>3,5</a:t>
            </a:r>
          </a:p>
        </p:txBody>
      </p:sp>
      <p:sp>
        <p:nvSpPr>
          <p:cNvPr id="31" name="Text Placeholder 4">
            <a:extLst>
              <a:ext uri="{FF2B5EF4-FFF2-40B4-BE49-F238E27FC236}">
                <a16:creationId xmlns:a16="http://schemas.microsoft.com/office/drawing/2014/main" id="{933373BE-D2EE-4033-8E3E-FD71CABB592C}"/>
              </a:ext>
            </a:extLst>
          </p:cNvPr>
          <p:cNvSpPr>
            <a:spLocks noGrp="1"/>
          </p:cNvSpPr>
          <p:nvPr>
            <p:ph type="body" sz="quarter" idx="27" hasCustomPrompt="1"/>
          </p:nvPr>
        </p:nvSpPr>
        <p:spPr>
          <a:xfrm>
            <a:off x="4665868" y="2335101"/>
            <a:ext cx="1542969" cy="468424"/>
          </a:xfrm>
          <a:prstGeom prst="rect">
            <a:avLst/>
          </a:prstGeom>
        </p:spPr>
        <p:txBody>
          <a:bodyPr anchor="ctr"/>
          <a:lstStyle>
            <a:lvl1pPr marL="0" indent="0" algn="ctr">
              <a:buNone/>
              <a:defRPr sz="2000"/>
            </a:lvl1pPr>
          </a:lstStyle>
          <a:p>
            <a:pPr lvl="0"/>
            <a:r>
              <a:rPr lang="en-US" noProof="0"/>
              <a:t>28</a:t>
            </a:r>
          </a:p>
        </p:txBody>
      </p:sp>
      <p:sp>
        <p:nvSpPr>
          <p:cNvPr id="32" name="Text Placeholder 4">
            <a:extLst>
              <a:ext uri="{FF2B5EF4-FFF2-40B4-BE49-F238E27FC236}">
                <a16:creationId xmlns:a16="http://schemas.microsoft.com/office/drawing/2014/main" id="{50B53CE8-FCAC-4FFF-9C7F-2AAF240DC7C9}"/>
              </a:ext>
            </a:extLst>
          </p:cNvPr>
          <p:cNvSpPr>
            <a:spLocks noGrp="1"/>
          </p:cNvSpPr>
          <p:nvPr>
            <p:ph type="body" sz="quarter" idx="28" hasCustomPrompt="1"/>
          </p:nvPr>
        </p:nvSpPr>
        <p:spPr>
          <a:xfrm>
            <a:off x="6424964" y="2336972"/>
            <a:ext cx="1542969" cy="468424"/>
          </a:xfrm>
          <a:prstGeom prst="rect">
            <a:avLst/>
          </a:prstGeom>
        </p:spPr>
        <p:txBody>
          <a:bodyPr anchor="ctr"/>
          <a:lstStyle>
            <a:lvl1pPr marL="0" indent="0" algn="ctr">
              <a:buNone/>
              <a:defRPr sz="2000"/>
            </a:lvl1pPr>
          </a:lstStyle>
          <a:p>
            <a:pPr lvl="0"/>
            <a:r>
              <a:rPr lang="en-US" noProof="0"/>
              <a:t>22%</a:t>
            </a:r>
          </a:p>
        </p:txBody>
      </p:sp>
      <p:sp>
        <p:nvSpPr>
          <p:cNvPr id="33" name="Text Placeholder 4">
            <a:extLst>
              <a:ext uri="{FF2B5EF4-FFF2-40B4-BE49-F238E27FC236}">
                <a16:creationId xmlns:a16="http://schemas.microsoft.com/office/drawing/2014/main" id="{D338AC97-418B-485A-A637-C97ED5175332}"/>
              </a:ext>
            </a:extLst>
          </p:cNvPr>
          <p:cNvSpPr>
            <a:spLocks noGrp="1"/>
          </p:cNvSpPr>
          <p:nvPr>
            <p:ph type="body" sz="quarter" idx="29" hasCustomPrompt="1"/>
          </p:nvPr>
        </p:nvSpPr>
        <p:spPr>
          <a:xfrm>
            <a:off x="8165046" y="2335101"/>
            <a:ext cx="1542969" cy="468424"/>
          </a:xfrm>
          <a:prstGeom prst="rect">
            <a:avLst/>
          </a:prstGeom>
        </p:spPr>
        <p:txBody>
          <a:bodyPr anchor="ctr"/>
          <a:lstStyle>
            <a:lvl1pPr marL="0" indent="0" algn="ctr">
              <a:buNone/>
              <a:defRPr sz="2000"/>
            </a:lvl1pPr>
          </a:lstStyle>
          <a:p>
            <a:pPr lvl="0"/>
            <a:r>
              <a:rPr lang="en-US" noProof="0"/>
              <a:t>3,5</a:t>
            </a:r>
          </a:p>
        </p:txBody>
      </p:sp>
      <p:sp>
        <p:nvSpPr>
          <p:cNvPr id="34" name="Text Placeholder 4">
            <a:extLst>
              <a:ext uri="{FF2B5EF4-FFF2-40B4-BE49-F238E27FC236}">
                <a16:creationId xmlns:a16="http://schemas.microsoft.com/office/drawing/2014/main" id="{14FAA654-6512-414E-8BAD-5CE0798030DC}"/>
              </a:ext>
            </a:extLst>
          </p:cNvPr>
          <p:cNvSpPr>
            <a:spLocks noGrp="1"/>
          </p:cNvSpPr>
          <p:nvPr>
            <p:ph type="body" sz="quarter" idx="30" hasCustomPrompt="1"/>
          </p:nvPr>
        </p:nvSpPr>
        <p:spPr>
          <a:xfrm>
            <a:off x="9924392" y="2336972"/>
            <a:ext cx="1542969" cy="468424"/>
          </a:xfrm>
          <a:prstGeom prst="rect">
            <a:avLst/>
          </a:prstGeom>
        </p:spPr>
        <p:txBody>
          <a:bodyPr anchor="ctr"/>
          <a:lstStyle>
            <a:lvl1pPr marL="0" indent="0" algn="ctr">
              <a:buNone/>
              <a:defRPr sz="2000"/>
            </a:lvl1pPr>
          </a:lstStyle>
          <a:p>
            <a:pPr lvl="0"/>
            <a:r>
              <a:rPr lang="en-US" noProof="0"/>
              <a:t>59%</a:t>
            </a:r>
          </a:p>
        </p:txBody>
      </p:sp>
      <p:sp>
        <p:nvSpPr>
          <p:cNvPr id="35" name="Chart Placeholder 34">
            <a:extLst>
              <a:ext uri="{FF2B5EF4-FFF2-40B4-BE49-F238E27FC236}">
                <a16:creationId xmlns:a16="http://schemas.microsoft.com/office/drawing/2014/main" id="{71A31FDB-9F19-4DF2-8FF0-1C182AD9DC8D}"/>
              </a:ext>
            </a:extLst>
          </p:cNvPr>
          <p:cNvSpPr>
            <a:spLocks noGrp="1"/>
          </p:cNvSpPr>
          <p:nvPr>
            <p:ph type="chart" sz="quarter" idx="31" hasCustomPrompt="1"/>
          </p:nvPr>
        </p:nvSpPr>
        <p:spPr>
          <a:xfrm>
            <a:off x="1231271" y="3521076"/>
            <a:ext cx="4864729" cy="2762030"/>
          </a:xfrm>
          <a:prstGeom prst="rect">
            <a:avLst/>
          </a:prstGeom>
        </p:spPr>
        <p:txBody>
          <a:bodyPr/>
          <a:lstStyle>
            <a:lvl1pPr marL="0" indent="0">
              <a:buNone/>
              <a:defRPr/>
            </a:lvl1pPr>
          </a:lstStyle>
          <a:p>
            <a:r>
              <a:rPr lang="en-US" noProof="0"/>
              <a:t>Diagram</a:t>
            </a:r>
          </a:p>
        </p:txBody>
      </p:sp>
      <p:sp>
        <p:nvSpPr>
          <p:cNvPr id="36" name="Content Placeholder 35">
            <a:extLst>
              <a:ext uri="{FF2B5EF4-FFF2-40B4-BE49-F238E27FC236}">
                <a16:creationId xmlns:a16="http://schemas.microsoft.com/office/drawing/2014/main" id="{12481572-D111-434F-9A75-1DD180EC0248}"/>
              </a:ext>
            </a:extLst>
          </p:cNvPr>
          <p:cNvSpPr>
            <a:spLocks noGrp="1"/>
          </p:cNvSpPr>
          <p:nvPr>
            <p:ph sz="quarter" idx="32" hasCustomPrompt="1"/>
          </p:nvPr>
        </p:nvSpPr>
        <p:spPr>
          <a:xfrm>
            <a:off x="6455123" y="3521075"/>
            <a:ext cx="4969020" cy="2779713"/>
          </a:xfrm>
          <a:prstGeom prst="rect">
            <a:avLst/>
          </a:prstGeom>
        </p:spPr>
        <p:txBody>
          <a:bodyPr/>
          <a:lstStyle>
            <a:lvl1pPr marL="0" indent="0">
              <a:buNone/>
              <a:defRPr sz="1000"/>
            </a:lvl1pPr>
          </a:lstStyle>
          <a:p>
            <a:pPr lvl="0"/>
            <a:r>
              <a:rPr lang="en-US" noProof="0"/>
              <a:t>Summary text</a:t>
            </a:r>
          </a:p>
        </p:txBody>
      </p:sp>
      <p:cxnSp>
        <p:nvCxnSpPr>
          <p:cNvPr id="37" name="Straight Connector 36">
            <a:extLst>
              <a:ext uri="{FF2B5EF4-FFF2-40B4-BE49-F238E27FC236}">
                <a16:creationId xmlns:a16="http://schemas.microsoft.com/office/drawing/2014/main" id="{6B5714E3-ECD9-415B-A72E-153E6D2208F6}"/>
              </a:ext>
            </a:extLst>
          </p:cNvPr>
          <p:cNvCxnSpPr>
            <a:cxnSpLocks/>
          </p:cNvCxnSpPr>
          <p:nvPr userDrawn="1"/>
        </p:nvCxnSpPr>
        <p:spPr>
          <a:xfrm>
            <a:off x="1231900"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C5D91E9-EECE-4A5C-AB19-7453A713C74C}"/>
              </a:ext>
            </a:extLst>
          </p:cNvPr>
          <p:cNvCxnSpPr>
            <a:cxnSpLocks/>
          </p:cNvCxnSpPr>
          <p:nvPr userDrawn="1"/>
        </p:nvCxnSpPr>
        <p:spPr>
          <a:xfrm>
            <a:off x="3014797"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24CA1F0-6AEF-4455-AF61-BC1E788E4DDE}"/>
              </a:ext>
            </a:extLst>
          </p:cNvPr>
          <p:cNvCxnSpPr>
            <a:cxnSpLocks/>
          </p:cNvCxnSpPr>
          <p:nvPr userDrawn="1"/>
        </p:nvCxnSpPr>
        <p:spPr>
          <a:xfrm>
            <a:off x="4749953"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D3AB3BA-132E-42C8-A169-FC5CB1735CD7}"/>
              </a:ext>
            </a:extLst>
          </p:cNvPr>
          <p:cNvCxnSpPr>
            <a:cxnSpLocks/>
          </p:cNvCxnSpPr>
          <p:nvPr userDrawn="1"/>
        </p:nvCxnSpPr>
        <p:spPr>
          <a:xfrm>
            <a:off x="6510815"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496B9DF-0F54-4620-9DF8-ABEB45C4CD9A}"/>
              </a:ext>
            </a:extLst>
          </p:cNvPr>
          <p:cNvCxnSpPr>
            <a:cxnSpLocks/>
          </p:cNvCxnSpPr>
          <p:nvPr userDrawn="1"/>
        </p:nvCxnSpPr>
        <p:spPr>
          <a:xfrm>
            <a:off x="8266561"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E32C37B-4572-4288-8B79-B90099036EB7}"/>
              </a:ext>
            </a:extLst>
          </p:cNvPr>
          <p:cNvCxnSpPr>
            <a:cxnSpLocks/>
          </p:cNvCxnSpPr>
          <p:nvPr userDrawn="1"/>
        </p:nvCxnSpPr>
        <p:spPr>
          <a:xfrm>
            <a:off x="10025216"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186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KPI_dashboar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KPI-page in danish style</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6" name="Slide Number Placeholder 3">
            <a:extLst>
              <a:ext uri="{FF2B5EF4-FFF2-40B4-BE49-F238E27FC236}">
                <a16:creationId xmlns:a16="http://schemas.microsoft.com/office/drawing/2014/main" id="{CEB3757C-D1BE-453A-8A2D-FA3C9C96C41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graphicFrame>
        <p:nvGraphicFramePr>
          <p:cNvPr id="46" name="Tabell 3">
            <a:extLst>
              <a:ext uri="{FF2B5EF4-FFF2-40B4-BE49-F238E27FC236}">
                <a16:creationId xmlns:a16="http://schemas.microsoft.com/office/drawing/2014/main" id="{E6A1F695-4A3D-5543-88EE-ABCE727D1501}"/>
              </a:ext>
            </a:extLst>
          </p:cNvPr>
          <p:cNvGraphicFramePr>
            <a:graphicFrameLocks noGrp="1"/>
          </p:cNvGraphicFramePr>
          <p:nvPr userDrawn="1">
            <p:extLst>
              <p:ext uri="{D42A27DB-BD31-4B8C-83A1-F6EECF244321}">
                <p14:modId xmlns:p14="http://schemas.microsoft.com/office/powerpoint/2010/main" val="3981378715"/>
              </p:ext>
            </p:extLst>
          </p:nvPr>
        </p:nvGraphicFramePr>
        <p:xfrm>
          <a:off x="1163637" y="2831364"/>
          <a:ext cx="3249915" cy="3350092"/>
        </p:xfrm>
        <a:graphic>
          <a:graphicData uri="http://schemas.openxmlformats.org/drawingml/2006/table">
            <a:tbl>
              <a:tblPr firstRow="1">
                <a:tableStyleId>{9D7B26C5-4107-4FEC-AEDC-1716B250A1EF}</a:tableStyleId>
              </a:tblPr>
              <a:tblGrid>
                <a:gridCol w="3249915">
                  <a:extLst>
                    <a:ext uri="{9D8B030D-6E8A-4147-A177-3AD203B41FA5}">
                      <a16:colId xmlns:a16="http://schemas.microsoft.com/office/drawing/2014/main" val="20000"/>
                    </a:ext>
                  </a:extLst>
                </a:gridCol>
              </a:tblGrid>
              <a:tr h="221751">
                <a:tc>
                  <a:txBody>
                    <a:bodyPr/>
                    <a:lstStyle/>
                    <a:p>
                      <a:pPr algn="ctr">
                        <a:spcAft>
                          <a:spcPts val="600"/>
                        </a:spcAft>
                      </a:pPr>
                      <a:endParaRPr lang="sv-SE" sz="2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944904">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83437">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48" name="Text Placeholder 16">
            <a:extLst>
              <a:ext uri="{FF2B5EF4-FFF2-40B4-BE49-F238E27FC236}">
                <a16:creationId xmlns:a16="http://schemas.microsoft.com/office/drawing/2014/main" id="{AB38B058-3EAD-FB45-81C1-BA0BBB7CB0E2}"/>
              </a:ext>
            </a:extLst>
          </p:cNvPr>
          <p:cNvSpPr>
            <a:spLocks noGrp="1"/>
          </p:cNvSpPr>
          <p:nvPr>
            <p:ph type="body" sz="quarter" idx="23" hasCustomPrompt="1"/>
          </p:nvPr>
        </p:nvSpPr>
        <p:spPr>
          <a:xfrm>
            <a:off x="1163637" y="2856704"/>
            <a:ext cx="3249915" cy="154153"/>
          </a:xfrm>
          <a:prstGeom prst="rect">
            <a:avLst/>
          </a:prstGeom>
        </p:spPr>
        <p:txBody>
          <a:bodyPr anchor="ctr"/>
          <a:lstStyle>
            <a:lvl1pPr marL="0" indent="0" algn="ctr">
              <a:buNone/>
              <a:defRPr sz="1100">
                <a:solidFill>
                  <a:schemeClr val="bg1"/>
                </a:solidFill>
              </a:defRPr>
            </a:lvl1pPr>
          </a:lstStyle>
          <a:p>
            <a:pPr lvl="0"/>
            <a:r>
              <a:rPr lang="en-US" noProof="0"/>
              <a:t>Rubrik diagram</a:t>
            </a:r>
          </a:p>
        </p:txBody>
      </p:sp>
      <p:sp>
        <p:nvSpPr>
          <p:cNvPr id="49" name="Chart Placeholder 34">
            <a:extLst>
              <a:ext uri="{FF2B5EF4-FFF2-40B4-BE49-F238E27FC236}">
                <a16:creationId xmlns:a16="http://schemas.microsoft.com/office/drawing/2014/main" id="{F4A4B87E-2273-084C-B3EF-95BC40AA258D}"/>
              </a:ext>
            </a:extLst>
          </p:cNvPr>
          <p:cNvSpPr>
            <a:spLocks noGrp="1"/>
          </p:cNvSpPr>
          <p:nvPr>
            <p:ph type="chart" sz="quarter" idx="31" hasCustomPrompt="1"/>
          </p:nvPr>
        </p:nvSpPr>
        <p:spPr>
          <a:xfrm>
            <a:off x="1228172" y="3105374"/>
            <a:ext cx="3097767" cy="2981566"/>
          </a:xfrm>
          <a:prstGeom prst="rect">
            <a:avLst/>
          </a:prstGeom>
        </p:spPr>
        <p:txBody>
          <a:bodyPr/>
          <a:lstStyle>
            <a:lvl1pPr marL="0" indent="0">
              <a:buNone/>
              <a:defRPr/>
            </a:lvl1pPr>
          </a:lstStyle>
          <a:p>
            <a:r>
              <a:rPr lang="en-US" noProof="0"/>
              <a:t>Diagram		</a:t>
            </a:r>
          </a:p>
        </p:txBody>
      </p:sp>
      <p:graphicFrame>
        <p:nvGraphicFramePr>
          <p:cNvPr id="51" name="Tabell 3">
            <a:extLst>
              <a:ext uri="{FF2B5EF4-FFF2-40B4-BE49-F238E27FC236}">
                <a16:creationId xmlns:a16="http://schemas.microsoft.com/office/drawing/2014/main" id="{EBFFE073-A6C3-3446-99C0-EC4800C292D2}"/>
              </a:ext>
            </a:extLst>
          </p:cNvPr>
          <p:cNvGraphicFramePr>
            <a:graphicFrameLocks noGrp="1"/>
          </p:cNvGraphicFramePr>
          <p:nvPr userDrawn="1">
            <p:extLst>
              <p:ext uri="{D42A27DB-BD31-4B8C-83A1-F6EECF244321}">
                <p14:modId xmlns:p14="http://schemas.microsoft.com/office/powerpoint/2010/main" val="2203991337"/>
              </p:ext>
            </p:extLst>
          </p:nvPr>
        </p:nvGraphicFramePr>
        <p:xfrm>
          <a:off x="4689841" y="2836839"/>
          <a:ext cx="3249915" cy="3350092"/>
        </p:xfrm>
        <a:graphic>
          <a:graphicData uri="http://schemas.openxmlformats.org/drawingml/2006/table">
            <a:tbl>
              <a:tblPr firstRow="1">
                <a:tableStyleId>{9D7B26C5-4107-4FEC-AEDC-1716B250A1EF}</a:tableStyleId>
              </a:tblPr>
              <a:tblGrid>
                <a:gridCol w="3249915">
                  <a:extLst>
                    <a:ext uri="{9D8B030D-6E8A-4147-A177-3AD203B41FA5}">
                      <a16:colId xmlns:a16="http://schemas.microsoft.com/office/drawing/2014/main" val="20000"/>
                    </a:ext>
                  </a:extLst>
                </a:gridCol>
              </a:tblGrid>
              <a:tr h="221751">
                <a:tc>
                  <a:txBody>
                    <a:bodyPr/>
                    <a:lstStyle/>
                    <a:p>
                      <a:pPr algn="ctr">
                        <a:spcAft>
                          <a:spcPts val="600"/>
                        </a:spcAft>
                      </a:pPr>
                      <a:endParaRPr lang="sv-SE" sz="2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944904">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83437">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53" name="Text Placeholder 16">
            <a:extLst>
              <a:ext uri="{FF2B5EF4-FFF2-40B4-BE49-F238E27FC236}">
                <a16:creationId xmlns:a16="http://schemas.microsoft.com/office/drawing/2014/main" id="{35DCAACA-5792-DA42-9F65-38C46F558067}"/>
              </a:ext>
            </a:extLst>
          </p:cNvPr>
          <p:cNvSpPr>
            <a:spLocks noGrp="1"/>
          </p:cNvSpPr>
          <p:nvPr>
            <p:ph type="body" sz="quarter" idx="48" hasCustomPrompt="1"/>
          </p:nvPr>
        </p:nvSpPr>
        <p:spPr>
          <a:xfrm>
            <a:off x="4689841" y="2862180"/>
            <a:ext cx="3249915" cy="154152"/>
          </a:xfrm>
          <a:prstGeom prst="rect">
            <a:avLst/>
          </a:prstGeom>
        </p:spPr>
        <p:txBody>
          <a:bodyPr anchor="ctr"/>
          <a:lstStyle>
            <a:lvl1pPr marL="0" indent="0" algn="ctr">
              <a:buNone/>
              <a:defRPr sz="1100">
                <a:solidFill>
                  <a:schemeClr val="bg1"/>
                </a:solidFill>
              </a:defRPr>
            </a:lvl1pPr>
          </a:lstStyle>
          <a:p>
            <a:pPr lvl="0"/>
            <a:r>
              <a:rPr lang="en-US" noProof="0"/>
              <a:t>Rubrik diagram</a:t>
            </a:r>
          </a:p>
        </p:txBody>
      </p:sp>
      <p:graphicFrame>
        <p:nvGraphicFramePr>
          <p:cNvPr id="54" name="Tabell 3">
            <a:extLst>
              <a:ext uri="{FF2B5EF4-FFF2-40B4-BE49-F238E27FC236}">
                <a16:creationId xmlns:a16="http://schemas.microsoft.com/office/drawing/2014/main" id="{C456FDE2-1EC6-2F42-98F7-1A441A196747}"/>
              </a:ext>
            </a:extLst>
          </p:cNvPr>
          <p:cNvGraphicFramePr>
            <a:graphicFrameLocks noGrp="1"/>
          </p:cNvGraphicFramePr>
          <p:nvPr userDrawn="1">
            <p:extLst>
              <p:ext uri="{D42A27DB-BD31-4B8C-83A1-F6EECF244321}">
                <p14:modId xmlns:p14="http://schemas.microsoft.com/office/powerpoint/2010/main" val="87761502"/>
              </p:ext>
            </p:extLst>
          </p:nvPr>
        </p:nvGraphicFramePr>
        <p:xfrm>
          <a:off x="8216045" y="2831364"/>
          <a:ext cx="3249915" cy="3350092"/>
        </p:xfrm>
        <a:graphic>
          <a:graphicData uri="http://schemas.openxmlformats.org/drawingml/2006/table">
            <a:tbl>
              <a:tblPr firstRow="1">
                <a:tableStyleId>{9D7B26C5-4107-4FEC-AEDC-1716B250A1EF}</a:tableStyleId>
              </a:tblPr>
              <a:tblGrid>
                <a:gridCol w="3249915">
                  <a:extLst>
                    <a:ext uri="{9D8B030D-6E8A-4147-A177-3AD203B41FA5}">
                      <a16:colId xmlns:a16="http://schemas.microsoft.com/office/drawing/2014/main" val="20000"/>
                    </a:ext>
                  </a:extLst>
                </a:gridCol>
              </a:tblGrid>
              <a:tr h="221751">
                <a:tc>
                  <a:txBody>
                    <a:bodyPr/>
                    <a:lstStyle/>
                    <a:p>
                      <a:pPr algn="ctr">
                        <a:spcAft>
                          <a:spcPts val="600"/>
                        </a:spcAft>
                      </a:pPr>
                      <a:endParaRPr lang="sv-SE" sz="2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944904">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83437">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55" name="Text Placeholder 16">
            <a:extLst>
              <a:ext uri="{FF2B5EF4-FFF2-40B4-BE49-F238E27FC236}">
                <a16:creationId xmlns:a16="http://schemas.microsoft.com/office/drawing/2014/main" id="{ABE65707-4BF4-5947-804A-25448944C598}"/>
              </a:ext>
            </a:extLst>
          </p:cNvPr>
          <p:cNvSpPr>
            <a:spLocks noGrp="1"/>
          </p:cNvSpPr>
          <p:nvPr>
            <p:ph type="body" sz="quarter" idx="49" hasCustomPrompt="1"/>
          </p:nvPr>
        </p:nvSpPr>
        <p:spPr>
          <a:xfrm>
            <a:off x="8216045" y="2856704"/>
            <a:ext cx="3249914" cy="154149"/>
          </a:xfrm>
          <a:prstGeom prst="rect">
            <a:avLst/>
          </a:prstGeom>
        </p:spPr>
        <p:txBody>
          <a:bodyPr anchor="ctr"/>
          <a:lstStyle>
            <a:lvl1pPr marL="0" indent="0" algn="ctr">
              <a:buNone/>
              <a:defRPr sz="1100">
                <a:solidFill>
                  <a:schemeClr val="bg1"/>
                </a:solidFill>
              </a:defRPr>
            </a:lvl1pPr>
          </a:lstStyle>
          <a:p>
            <a:pPr lvl="0"/>
            <a:r>
              <a:rPr lang="en-US" noProof="0"/>
              <a:t>Rubrik diagram</a:t>
            </a:r>
          </a:p>
        </p:txBody>
      </p:sp>
      <p:sp>
        <p:nvSpPr>
          <p:cNvPr id="57" name="Chart Placeholder 34">
            <a:extLst>
              <a:ext uri="{FF2B5EF4-FFF2-40B4-BE49-F238E27FC236}">
                <a16:creationId xmlns:a16="http://schemas.microsoft.com/office/drawing/2014/main" id="{9ADC15AA-A6A2-D543-B16B-B3920AB1D26E}"/>
              </a:ext>
            </a:extLst>
          </p:cNvPr>
          <p:cNvSpPr>
            <a:spLocks noGrp="1"/>
          </p:cNvSpPr>
          <p:nvPr>
            <p:ph type="chart" sz="quarter" idx="50" hasCustomPrompt="1"/>
          </p:nvPr>
        </p:nvSpPr>
        <p:spPr>
          <a:xfrm>
            <a:off x="4765915" y="3096628"/>
            <a:ext cx="3097767" cy="2981566"/>
          </a:xfrm>
          <a:prstGeom prst="rect">
            <a:avLst/>
          </a:prstGeom>
        </p:spPr>
        <p:txBody>
          <a:bodyPr/>
          <a:lstStyle>
            <a:lvl1pPr marL="0" indent="0">
              <a:buNone/>
              <a:defRPr/>
            </a:lvl1pPr>
          </a:lstStyle>
          <a:p>
            <a:r>
              <a:rPr lang="en-US" noProof="0"/>
              <a:t>Diagram</a:t>
            </a:r>
          </a:p>
        </p:txBody>
      </p:sp>
      <p:sp>
        <p:nvSpPr>
          <p:cNvPr id="58" name="Chart Placeholder 34">
            <a:extLst>
              <a:ext uri="{FF2B5EF4-FFF2-40B4-BE49-F238E27FC236}">
                <a16:creationId xmlns:a16="http://schemas.microsoft.com/office/drawing/2014/main" id="{00800793-6C6C-9546-AC2B-77891FF25558}"/>
              </a:ext>
            </a:extLst>
          </p:cNvPr>
          <p:cNvSpPr>
            <a:spLocks noGrp="1"/>
          </p:cNvSpPr>
          <p:nvPr>
            <p:ph type="chart" sz="quarter" idx="51" hasCustomPrompt="1"/>
          </p:nvPr>
        </p:nvSpPr>
        <p:spPr>
          <a:xfrm>
            <a:off x="8292118" y="3096628"/>
            <a:ext cx="3097767" cy="2981566"/>
          </a:xfrm>
          <a:prstGeom prst="rect">
            <a:avLst/>
          </a:prstGeom>
        </p:spPr>
        <p:txBody>
          <a:bodyPr/>
          <a:lstStyle>
            <a:lvl1pPr marL="0" indent="0">
              <a:buNone/>
              <a:defRPr/>
            </a:lvl1pPr>
          </a:lstStyle>
          <a:p>
            <a:r>
              <a:rPr lang="en-US" noProof="0"/>
              <a:t>Diagram</a:t>
            </a:r>
          </a:p>
        </p:txBody>
      </p:sp>
      <p:graphicFrame>
        <p:nvGraphicFramePr>
          <p:cNvPr id="59" name="Tabell 3">
            <a:extLst>
              <a:ext uri="{FF2B5EF4-FFF2-40B4-BE49-F238E27FC236}">
                <a16:creationId xmlns:a16="http://schemas.microsoft.com/office/drawing/2014/main" id="{7B0E041A-D7BB-A44E-9EA0-D1B52E2DE6E5}"/>
              </a:ext>
            </a:extLst>
          </p:cNvPr>
          <p:cNvGraphicFramePr>
            <a:graphicFrameLocks noGrp="1"/>
          </p:cNvGraphicFramePr>
          <p:nvPr userDrawn="1">
            <p:extLst>
              <p:ext uri="{D42A27DB-BD31-4B8C-83A1-F6EECF244321}">
                <p14:modId xmlns:p14="http://schemas.microsoft.com/office/powerpoint/2010/main" val="2964995544"/>
              </p:ext>
            </p:extLst>
          </p:nvPr>
        </p:nvGraphicFramePr>
        <p:xfrm>
          <a:off x="6493608" y="1296864"/>
          <a:ext cx="1415088" cy="1117738"/>
        </p:xfrm>
        <a:graphic>
          <a:graphicData uri="http://schemas.openxmlformats.org/drawingml/2006/table">
            <a:tbl>
              <a:tblPr firstRow="1">
                <a:tableStyleId>{9D7B26C5-4107-4FEC-AEDC-1716B250A1EF}</a:tableStyleId>
              </a:tblPr>
              <a:tblGrid>
                <a:gridCol w="1415088">
                  <a:extLst>
                    <a:ext uri="{9D8B030D-6E8A-4147-A177-3AD203B41FA5}">
                      <a16:colId xmlns:a16="http://schemas.microsoft.com/office/drawing/2014/main" val="20000"/>
                    </a:ext>
                  </a:extLst>
                </a:gridCol>
              </a:tblGrid>
              <a:tr h="191213">
                <a:tc>
                  <a:txBody>
                    <a:bodyPr/>
                    <a:lstStyle/>
                    <a:p>
                      <a:pPr algn="ctr">
                        <a:spcAft>
                          <a:spcPts val="600"/>
                        </a:spcAft>
                      </a:pPr>
                      <a:endParaRPr lang="sv-SE" sz="700" b="0" cap="small">
                        <a:solidFill>
                          <a:schemeClr val="bg1"/>
                        </a:solidFill>
                        <a:latin typeface="Roboto" pitchFamily="2" charset="0"/>
                        <a:ea typeface="Roboto" pitchFamily="2" charset="0"/>
                        <a:cs typeface="+mj-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557909">
                <a:tc>
                  <a:txBody>
                    <a:bodyPr/>
                    <a:lstStyle/>
                    <a:p>
                      <a:pPr marL="0" algn="ctr" defTabSz="914400" rtl="0" eaLnBrk="1" latinLnBrk="0" hangingPunct="1">
                        <a:spcAft>
                          <a:spcPts val="600"/>
                        </a:spcAft>
                      </a:pPr>
                      <a:endParaRPr lang="sv-SE" sz="2400" b="0" kern="1200" cap="small" baseline="0">
                        <a:solidFill>
                          <a:schemeClr val="tx1"/>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8616">
                <a:tc>
                  <a:txBody>
                    <a:bodyPr/>
                    <a:lstStyle/>
                    <a:p>
                      <a:pPr marL="0" algn="ctr" defTabSz="914400" rtl="0" eaLnBrk="1" latinLnBrk="0" hangingPunct="1">
                        <a:spcAft>
                          <a:spcPts val="600"/>
                        </a:spcAft>
                      </a:pPr>
                      <a:endParaRPr lang="sv-SE" sz="1300" b="0" kern="1200" cap="small" baseline="0">
                        <a:solidFill>
                          <a:schemeClr val="accent2"/>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61" name="Text Placeholder 3">
            <a:extLst>
              <a:ext uri="{FF2B5EF4-FFF2-40B4-BE49-F238E27FC236}">
                <a16:creationId xmlns:a16="http://schemas.microsoft.com/office/drawing/2014/main" id="{97F7FBCA-FB81-6545-9215-0736BB5F2FBF}"/>
              </a:ext>
            </a:extLst>
          </p:cNvPr>
          <p:cNvSpPr>
            <a:spLocks noGrp="1"/>
          </p:cNvSpPr>
          <p:nvPr>
            <p:ph type="body" sz="quarter" idx="58" hasCustomPrompt="1"/>
          </p:nvPr>
        </p:nvSpPr>
        <p:spPr>
          <a:xfrm>
            <a:off x="6502095" y="1581534"/>
            <a:ext cx="1406602" cy="552032"/>
          </a:xfrm>
          <a:prstGeom prst="rect">
            <a:avLst/>
          </a:prstGeom>
        </p:spPr>
        <p:txBody>
          <a:bodyPr anchor="ctr"/>
          <a:lstStyle>
            <a:lvl1pPr marL="0" indent="0" algn="ctr">
              <a:buNone/>
              <a:defRPr sz="2000"/>
            </a:lvl1pPr>
          </a:lstStyle>
          <a:p>
            <a:pPr lvl="0"/>
            <a:r>
              <a:rPr lang="en-US" noProof="0"/>
              <a:t>234</a:t>
            </a:r>
          </a:p>
        </p:txBody>
      </p:sp>
      <p:sp>
        <p:nvSpPr>
          <p:cNvPr id="62" name="Text Placeholder 16">
            <a:extLst>
              <a:ext uri="{FF2B5EF4-FFF2-40B4-BE49-F238E27FC236}">
                <a16:creationId xmlns:a16="http://schemas.microsoft.com/office/drawing/2014/main" id="{90A8F626-59AE-0C4E-AA25-F2F28813ED71}"/>
              </a:ext>
            </a:extLst>
          </p:cNvPr>
          <p:cNvSpPr>
            <a:spLocks noGrp="1"/>
          </p:cNvSpPr>
          <p:nvPr>
            <p:ph type="body" sz="quarter" idx="59" hasCustomPrompt="1"/>
          </p:nvPr>
        </p:nvSpPr>
        <p:spPr>
          <a:xfrm>
            <a:off x="6500694" y="1351248"/>
            <a:ext cx="1406601" cy="102712"/>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63" name="Text Placeholder 4">
            <a:extLst>
              <a:ext uri="{FF2B5EF4-FFF2-40B4-BE49-F238E27FC236}">
                <a16:creationId xmlns:a16="http://schemas.microsoft.com/office/drawing/2014/main" id="{431A8254-A82C-C24B-9E94-DB1F2E249158}"/>
              </a:ext>
            </a:extLst>
          </p:cNvPr>
          <p:cNvSpPr>
            <a:spLocks noGrp="1"/>
          </p:cNvSpPr>
          <p:nvPr>
            <p:ph type="body" sz="quarter" idx="60" hasCustomPrompt="1"/>
          </p:nvPr>
        </p:nvSpPr>
        <p:spPr>
          <a:xfrm>
            <a:off x="6507199" y="2140997"/>
            <a:ext cx="1406598" cy="273605"/>
          </a:xfrm>
          <a:prstGeom prst="rect">
            <a:avLst/>
          </a:prstGeom>
        </p:spPr>
        <p:txBody>
          <a:bodyPr anchor="ctr"/>
          <a:lstStyle>
            <a:lvl1pPr marL="0" indent="0" algn="ctr">
              <a:buNone/>
              <a:defRPr sz="1600"/>
            </a:lvl1pPr>
          </a:lstStyle>
          <a:p>
            <a:pPr lvl="0"/>
            <a:r>
              <a:rPr lang="en-US" noProof="0"/>
              <a:t>20</a:t>
            </a:r>
          </a:p>
        </p:txBody>
      </p:sp>
      <p:graphicFrame>
        <p:nvGraphicFramePr>
          <p:cNvPr id="65" name="Tabell 3">
            <a:extLst>
              <a:ext uri="{FF2B5EF4-FFF2-40B4-BE49-F238E27FC236}">
                <a16:creationId xmlns:a16="http://schemas.microsoft.com/office/drawing/2014/main" id="{0CBD2E18-15E4-4341-964B-51355F551B64}"/>
              </a:ext>
            </a:extLst>
          </p:cNvPr>
          <p:cNvGraphicFramePr>
            <a:graphicFrameLocks noGrp="1"/>
          </p:cNvGraphicFramePr>
          <p:nvPr userDrawn="1">
            <p:extLst>
              <p:ext uri="{D42A27DB-BD31-4B8C-83A1-F6EECF244321}">
                <p14:modId xmlns:p14="http://schemas.microsoft.com/office/powerpoint/2010/main" val="3637105996"/>
              </p:ext>
            </p:extLst>
          </p:nvPr>
        </p:nvGraphicFramePr>
        <p:xfrm>
          <a:off x="8270265" y="1300421"/>
          <a:ext cx="1415088" cy="1117738"/>
        </p:xfrm>
        <a:graphic>
          <a:graphicData uri="http://schemas.openxmlformats.org/drawingml/2006/table">
            <a:tbl>
              <a:tblPr firstRow="1">
                <a:tableStyleId>{9D7B26C5-4107-4FEC-AEDC-1716B250A1EF}</a:tableStyleId>
              </a:tblPr>
              <a:tblGrid>
                <a:gridCol w="1415088">
                  <a:extLst>
                    <a:ext uri="{9D8B030D-6E8A-4147-A177-3AD203B41FA5}">
                      <a16:colId xmlns:a16="http://schemas.microsoft.com/office/drawing/2014/main" val="20000"/>
                    </a:ext>
                  </a:extLst>
                </a:gridCol>
              </a:tblGrid>
              <a:tr h="191213">
                <a:tc>
                  <a:txBody>
                    <a:bodyPr/>
                    <a:lstStyle/>
                    <a:p>
                      <a:pPr algn="ctr">
                        <a:spcAft>
                          <a:spcPts val="600"/>
                        </a:spcAft>
                      </a:pPr>
                      <a:endParaRPr lang="sv-SE" sz="700" b="0" cap="small">
                        <a:solidFill>
                          <a:schemeClr val="bg1"/>
                        </a:solidFill>
                        <a:latin typeface="Roboto" pitchFamily="2" charset="0"/>
                        <a:ea typeface="Roboto" pitchFamily="2" charset="0"/>
                        <a:cs typeface="+mj-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557909">
                <a:tc>
                  <a:txBody>
                    <a:bodyPr/>
                    <a:lstStyle/>
                    <a:p>
                      <a:pPr marL="0" algn="ctr" defTabSz="914400" rtl="0" eaLnBrk="1" latinLnBrk="0" hangingPunct="1">
                        <a:spcAft>
                          <a:spcPts val="600"/>
                        </a:spcAft>
                      </a:pPr>
                      <a:endParaRPr lang="sv-SE" sz="2400" b="0" kern="1200" cap="small" baseline="0">
                        <a:solidFill>
                          <a:schemeClr val="tx1"/>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8616">
                <a:tc>
                  <a:txBody>
                    <a:bodyPr/>
                    <a:lstStyle/>
                    <a:p>
                      <a:pPr marL="0" algn="ctr" defTabSz="914400" rtl="0" eaLnBrk="1" latinLnBrk="0" hangingPunct="1">
                        <a:spcAft>
                          <a:spcPts val="600"/>
                        </a:spcAft>
                      </a:pPr>
                      <a:endParaRPr lang="sv-SE" sz="1300" b="0" kern="1200" cap="small" baseline="0">
                        <a:solidFill>
                          <a:schemeClr val="accent2"/>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66" name="Text Placeholder 3">
            <a:extLst>
              <a:ext uri="{FF2B5EF4-FFF2-40B4-BE49-F238E27FC236}">
                <a16:creationId xmlns:a16="http://schemas.microsoft.com/office/drawing/2014/main" id="{7571F257-A82B-154D-BC35-9A7BC62765DA}"/>
              </a:ext>
            </a:extLst>
          </p:cNvPr>
          <p:cNvSpPr>
            <a:spLocks noGrp="1"/>
          </p:cNvSpPr>
          <p:nvPr>
            <p:ph type="body" sz="quarter" idx="61" hasCustomPrompt="1"/>
          </p:nvPr>
        </p:nvSpPr>
        <p:spPr>
          <a:xfrm>
            <a:off x="8265163" y="1585091"/>
            <a:ext cx="1415088" cy="552032"/>
          </a:xfrm>
          <a:prstGeom prst="rect">
            <a:avLst/>
          </a:prstGeom>
        </p:spPr>
        <p:txBody>
          <a:bodyPr anchor="ctr"/>
          <a:lstStyle>
            <a:lvl1pPr marL="0" indent="0" algn="ctr">
              <a:buNone/>
              <a:defRPr sz="2000"/>
            </a:lvl1pPr>
          </a:lstStyle>
          <a:p>
            <a:pPr lvl="0"/>
            <a:r>
              <a:rPr lang="en-US" noProof="0"/>
              <a:t>234</a:t>
            </a:r>
          </a:p>
        </p:txBody>
      </p:sp>
      <p:sp>
        <p:nvSpPr>
          <p:cNvPr id="67" name="Text Placeholder 16">
            <a:extLst>
              <a:ext uri="{FF2B5EF4-FFF2-40B4-BE49-F238E27FC236}">
                <a16:creationId xmlns:a16="http://schemas.microsoft.com/office/drawing/2014/main" id="{E8A14E26-1A8C-1443-96A8-404827F848B7}"/>
              </a:ext>
            </a:extLst>
          </p:cNvPr>
          <p:cNvSpPr>
            <a:spLocks noGrp="1"/>
          </p:cNvSpPr>
          <p:nvPr>
            <p:ph type="body" sz="quarter" idx="62" hasCustomPrompt="1"/>
          </p:nvPr>
        </p:nvSpPr>
        <p:spPr>
          <a:xfrm>
            <a:off x="8263762" y="1354805"/>
            <a:ext cx="1415087" cy="102712"/>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69" name="Text Placeholder 4">
            <a:extLst>
              <a:ext uri="{FF2B5EF4-FFF2-40B4-BE49-F238E27FC236}">
                <a16:creationId xmlns:a16="http://schemas.microsoft.com/office/drawing/2014/main" id="{CABB171E-341A-D346-98CA-8A7B9E60AFC5}"/>
              </a:ext>
            </a:extLst>
          </p:cNvPr>
          <p:cNvSpPr>
            <a:spLocks noGrp="1"/>
          </p:cNvSpPr>
          <p:nvPr>
            <p:ph type="body" sz="quarter" idx="63" hasCustomPrompt="1"/>
          </p:nvPr>
        </p:nvSpPr>
        <p:spPr>
          <a:xfrm>
            <a:off x="8270267" y="2144554"/>
            <a:ext cx="1415084" cy="273605"/>
          </a:xfrm>
          <a:prstGeom prst="rect">
            <a:avLst/>
          </a:prstGeom>
        </p:spPr>
        <p:txBody>
          <a:bodyPr anchor="ctr"/>
          <a:lstStyle>
            <a:lvl1pPr marL="0" indent="0" algn="ctr">
              <a:buNone/>
              <a:defRPr sz="1600"/>
            </a:lvl1pPr>
          </a:lstStyle>
          <a:p>
            <a:pPr lvl="0"/>
            <a:r>
              <a:rPr lang="en-US" noProof="0"/>
              <a:t>20</a:t>
            </a:r>
          </a:p>
        </p:txBody>
      </p:sp>
      <p:graphicFrame>
        <p:nvGraphicFramePr>
          <p:cNvPr id="70" name="Tabell 3">
            <a:extLst>
              <a:ext uri="{FF2B5EF4-FFF2-40B4-BE49-F238E27FC236}">
                <a16:creationId xmlns:a16="http://schemas.microsoft.com/office/drawing/2014/main" id="{66C8D99A-2845-0B4F-856A-F90D89E3E422}"/>
              </a:ext>
            </a:extLst>
          </p:cNvPr>
          <p:cNvGraphicFramePr>
            <a:graphicFrameLocks noGrp="1"/>
          </p:cNvGraphicFramePr>
          <p:nvPr userDrawn="1">
            <p:extLst>
              <p:ext uri="{D42A27DB-BD31-4B8C-83A1-F6EECF244321}">
                <p14:modId xmlns:p14="http://schemas.microsoft.com/office/powerpoint/2010/main" val="313262448"/>
              </p:ext>
            </p:extLst>
          </p:nvPr>
        </p:nvGraphicFramePr>
        <p:xfrm>
          <a:off x="10046921" y="1300598"/>
          <a:ext cx="1415088" cy="1117738"/>
        </p:xfrm>
        <a:graphic>
          <a:graphicData uri="http://schemas.openxmlformats.org/drawingml/2006/table">
            <a:tbl>
              <a:tblPr firstRow="1">
                <a:tableStyleId>{9D7B26C5-4107-4FEC-AEDC-1716B250A1EF}</a:tableStyleId>
              </a:tblPr>
              <a:tblGrid>
                <a:gridCol w="1415088">
                  <a:extLst>
                    <a:ext uri="{9D8B030D-6E8A-4147-A177-3AD203B41FA5}">
                      <a16:colId xmlns:a16="http://schemas.microsoft.com/office/drawing/2014/main" val="20000"/>
                    </a:ext>
                  </a:extLst>
                </a:gridCol>
              </a:tblGrid>
              <a:tr h="191213">
                <a:tc>
                  <a:txBody>
                    <a:bodyPr/>
                    <a:lstStyle/>
                    <a:p>
                      <a:pPr algn="ctr">
                        <a:spcAft>
                          <a:spcPts val="600"/>
                        </a:spcAft>
                      </a:pPr>
                      <a:endParaRPr lang="sv-SE" sz="700" b="0" cap="small">
                        <a:solidFill>
                          <a:schemeClr val="bg1"/>
                        </a:solidFill>
                        <a:latin typeface="Roboto" pitchFamily="2" charset="0"/>
                        <a:ea typeface="Roboto" pitchFamily="2" charset="0"/>
                        <a:cs typeface="+mj-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557909">
                <a:tc>
                  <a:txBody>
                    <a:bodyPr/>
                    <a:lstStyle/>
                    <a:p>
                      <a:pPr marL="0" algn="ctr" defTabSz="914400" rtl="0" eaLnBrk="1" latinLnBrk="0" hangingPunct="1">
                        <a:spcAft>
                          <a:spcPts val="600"/>
                        </a:spcAft>
                      </a:pPr>
                      <a:endParaRPr lang="sv-SE" sz="2400" b="0" kern="1200" cap="small" baseline="0">
                        <a:solidFill>
                          <a:schemeClr val="tx1"/>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8616">
                <a:tc>
                  <a:txBody>
                    <a:bodyPr/>
                    <a:lstStyle/>
                    <a:p>
                      <a:pPr marL="0" algn="ctr" defTabSz="914400" rtl="0" eaLnBrk="1" latinLnBrk="0" hangingPunct="1">
                        <a:spcAft>
                          <a:spcPts val="600"/>
                        </a:spcAft>
                      </a:pPr>
                      <a:endParaRPr lang="sv-SE" sz="1300" b="0" kern="1200" cap="small" baseline="0">
                        <a:solidFill>
                          <a:schemeClr val="accent2"/>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71" name="Text Placeholder 3">
            <a:extLst>
              <a:ext uri="{FF2B5EF4-FFF2-40B4-BE49-F238E27FC236}">
                <a16:creationId xmlns:a16="http://schemas.microsoft.com/office/drawing/2014/main" id="{A44AB7CC-FF33-6941-9173-7DD790D267C4}"/>
              </a:ext>
            </a:extLst>
          </p:cNvPr>
          <p:cNvSpPr>
            <a:spLocks noGrp="1"/>
          </p:cNvSpPr>
          <p:nvPr>
            <p:ph type="body" sz="quarter" idx="64" hasCustomPrompt="1"/>
          </p:nvPr>
        </p:nvSpPr>
        <p:spPr>
          <a:xfrm>
            <a:off x="10045772" y="1585268"/>
            <a:ext cx="1415088" cy="552032"/>
          </a:xfrm>
          <a:prstGeom prst="rect">
            <a:avLst/>
          </a:prstGeom>
        </p:spPr>
        <p:txBody>
          <a:bodyPr anchor="ctr"/>
          <a:lstStyle>
            <a:lvl1pPr marL="0" indent="0" algn="ctr">
              <a:buNone/>
              <a:defRPr sz="2000"/>
            </a:lvl1pPr>
          </a:lstStyle>
          <a:p>
            <a:pPr lvl="0"/>
            <a:r>
              <a:rPr lang="en-US" noProof="0"/>
              <a:t>234</a:t>
            </a:r>
          </a:p>
        </p:txBody>
      </p:sp>
      <p:sp>
        <p:nvSpPr>
          <p:cNvPr id="74" name="Text Placeholder 16">
            <a:extLst>
              <a:ext uri="{FF2B5EF4-FFF2-40B4-BE49-F238E27FC236}">
                <a16:creationId xmlns:a16="http://schemas.microsoft.com/office/drawing/2014/main" id="{C67909AB-98BF-D74D-8C3C-A3023BFBD105}"/>
              </a:ext>
            </a:extLst>
          </p:cNvPr>
          <p:cNvSpPr>
            <a:spLocks noGrp="1"/>
          </p:cNvSpPr>
          <p:nvPr>
            <p:ph type="body" sz="quarter" idx="65" hasCustomPrompt="1"/>
          </p:nvPr>
        </p:nvSpPr>
        <p:spPr>
          <a:xfrm>
            <a:off x="10044371" y="1354982"/>
            <a:ext cx="1415087" cy="102712"/>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75" name="Text Placeholder 4">
            <a:extLst>
              <a:ext uri="{FF2B5EF4-FFF2-40B4-BE49-F238E27FC236}">
                <a16:creationId xmlns:a16="http://schemas.microsoft.com/office/drawing/2014/main" id="{CEDCB3A4-491E-0E45-802D-9ABD6119BD9F}"/>
              </a:ext>
            </a:extLst>
          </p:cNvPr>
          <p:cNvSpPr>
            <a:spLocks noGrp="1"/>
          </p:cNvSpPr>
          <p:nvPr>
            <p:ph type="body" sz="quarter" idx="66" hasCustomPrompt="1"/>
          </p:nvPr>
        </p:nvSpPr>
        <p:spPr>
          <a:xfrm>
            <a:off x="10050876" y="2144731"/>
            <a:ext cx="1415084" cy="273605"/>
          </a:xfrm>
          <a:prstGeom prst="rect">
            <a:avLst/>
          </a:prstGeom>
        </p:spPr>
        <p:txBody>
          <a:bodyPr anchor="ctr"/>
          <a:lstStyle>
            <a:lvl1pPr marL="0" indent="0" algn="ctr">
              <a:buNone/>
              <a:defRPr sz="1600"/>
            </a:lvl1pPr>
          </a:lstStyle>
          <a:p>
            <a:pPr lvl="0"/>
            <a:r>
              <a:rPr lang="en-US" noProof="0"/>
              <a:t>20</a:t>
            </a:r>
          </a:p>
        </p:txBody>
      </p:sp>
      <p:graphicFrame>
        <p:nvGraphicFramePr>
          <p:cNvPr id="76" name="Tabell 3">
            <a:extLst>
              <a:ext uri="{FF2B5EF4-FFF2-40B4-BE49-F238E27FC236}">
                <a16:creationId xmlns:a16="http://schemas.microsoft.com/office/drawing/2014/main" id="{BD8A0B90-ACDB-A347-810B-5978F894D735}"/>
              </a:ext>
            </a:extLst>
          </p:cNvPr>
          <p:cNvGraphicFramePr>
            <a:graphicFrameLocks noGrp="1"/>
          </p:cNvGraphicFramePr>
          <p:nvPr userDrawn="1">
            <p:extLst>
              <p:ext uri="{D42A27DB-BD31-4B8C-83A1-F6EECF244321}">
                <p14:modId xmlns:p14="http://schemas.microsoft.com/office/powerpoint/2010/main" val="3554810735"/>
              </p:ext>
            </p:extLst>
          </p:nvPr>
        </p:nvGraphicFramePr>
        <p:xfrm>
          <a:off x="1163637" y="1296864"/>
          <a:ext cx="1415088" cy="1117738"/>
        </p:xfrm>
        <a:graphic>
          <a:graphicData uri="http://schemas.openxmlformats.org/drawingml/2006/table">
            <a:tbl>
              <a:tblPr firstRow="1">
                <a:tableStyleId>{9D7B26C5-4107-4FEC-AEDC-1716B250A1EF}</a:tableStyleId>
              </a:tblPr>
              <a:tblGrid>
                <a:gridCol w="1415088">
                  <a:extLst>
                    <a:ext uri="{9D8B030D-6E8A-4147-A177-3AD203B41FA5}">
                      <a16:colId xmlns:a16="http://schemas.microsoft.com/office/drawing/2014/main" val="20000"/>
                    </a:ext>
                  </a:extLst>
                </a:gridCol>
              </a:tblGrid>
              <a:tr h="191213">
                <a:tc>
                  <a:txBody>
                    <a:bodyPr/>
                    <a:lstStyle/>
                    <a:p>
                      <a:pPr algn="ctr">
                        <a:spcAft>
                          <a:spcPts val="600"/>
                        </a:spcAft>
                      </a:pPr>
                      <a:endParaRPr lang="sv-SE" sz="700" b="0" cap="small">
                        <a:solidFill>
                          <a:schemeClr val="bg1"/>
                        </a:solidFill>
                        <a:latin typeface="Roboto" pitchFamily="2" charset="0"/>
                        <a:ea typeface="Roboto" pitchFamily="2" charset="0"/>
                        <a:cs typeface="+mj-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557909">
                <a:tc>
                  <a:txBody>
                    <a:bodyPr/>
                    <a:lstStyle/>
                    <a:p>
                      <a:pPr marL="0" algn="ctr" defTabSz="914400" rtl="0" eaLnBrk="1" latinLnBrk="0" hangingPunct="1">
                        <a:spcAft>
                          <a:spcPts val="600"/>
                        </a:spcAft>
                      </a:pPr>
                      <a:endParaRPr lang="sv-SE" sz="2400" b="0" kern="1200" cap="small" baseline="0">
                        <a:solidFill>
                          <a:schemeClr val="tx1"/>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8616">
                <a:tc>
                  <a:txBody>
                    <a:bodyPr/>
                    <a:lstStyle/>
                    <a:p>
                      <a:pPr marL="0" algn="ctr" defTabSz="914400" rtl="0" eaLnBrk="1" latinLnBrk="0" hangingPunct="1">
                        <a:spcAft>
                          <a:spcPts val="600"/>
                        </a:spcAft>
                      </a:pPr>
                      <a:endParaRPr lang="sv-SE" sz="1300" b="0" kern="1200" cap="small" baseline="0">
                        <a:solidFill>
                          <a:schemeClr val="accent2"/>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77" name="Text Placeholder 3">
            <a:extLst>
              <a:ext uri="{FF2B5EF4-FFF2-40B4-BE49-F238E27FC236}">
                <a16:creationId xmlns:a16="http://schemas.microsoft.com/office/drawing/2014/main" id="{C86EFC80-59E5-5346-8DE6-D5DE02FC64ED}"/>
              </a:ext>
            </a:extLst>
          </p:cNvPr>
          <p:cNvSpPr>
            <a:spLocks noGrp="1"/>
          </p:cNvSpPr>
          <p:nvPr>
            <p:ph type="body" sz="quarter" idx="67" hasCustomPrompt="1"/>
          </p:nvPr>
        </p:nvSpPr>
        <p:spPr>
          <a:xfrm>
            <a:off x="1172124" y="1581534"/>
            <a:ext cx="1415088" cy="552032"/>
          </a:xfrm>
          <a:prstGeom prst="rect">
            <a:avLst/>
          </a:prstGeom>
        </p:spPr>
        <p:txBody>
          <a:bodyPr anchor="ctr"/>
          <a:lstStyle>
            <a:lvl1pPr marL="0" indent="0" algn="ctr">
              <a:buNone/>
              <a:defRPr sz="2000"/>
            </a:lvl1pPr>
          </a:lstStyle>
          <a:p>
            <a:pPr lvl="0"/>
            <a:r>
              <a:rPr lang="en-US" noProof="0"/>
              <a:t>234</a:t>
            </a:r>
          </a:p>
        </p:txBody>
      </p:sp>
      <p:sp>
        <p:nvSpPr>
          <p:cNvPr id="78" name="Text Placeholder 16">
            <a:extLst>
              <a:ext uri="{FF2B5EF4-FFF2-40B4-BE49-F238E27FC236}">
                <a16:creationId xmlns:a16="http://schemas.microsoft.com/office/drawing/2014/main" id="{8829B8C8-F06B-9D43-A395-51723E458B76}"/>
              </a:ext>
            </a:extLst>
          </p:cNvPr>
          <p:cNvSpPr>
            <a:spLocks noGrp="1"/>
          </p:cNvSpPr>
          <p:nvPr>
            <p:ph type="body" sz="quarter" idx="68" hasCustomPrompt="1"/>
          </p:nvPr>
        </p:nvSpPr>
        <p:spPr>
          <a:xfrm>
            <a:off x="1170723" y="1351248"/>
            <a:ext cx="1415087" cy="102712"/>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79" name="Text Placeholder 4">
            <a:extLst>
              <a:ext uri="{FF2B5EF4-FFF2-40B4-BE49-F238E27FC236}">
                <a16:creationId xmlns:a16="http://schemas.microsoft.com/office/drawing/2014/main" id="{4FAD2912-F130-B844-A8F2-552AEBD279A5}"/>
              </a:ext>
            </a:extLst>
          </p:cNvPr>
          <p:cNvSpPr>
            <a:spLocks noGrp="1"/>
          </p:cNvSpPr>
          <p:nvPr>
            <p:ph type="body" sz="quarter" idx="69" hasCustomPrompt="1"/>
          </p:nvPr>
        </p:nvSpPr>
        <p:spPr>
          <a:xfrm>
            <a:off x="1177228" y="2140997"/>
            <a:ext cx="1415084" cy="273605"/>
          </a:xfrm>
          <a:prstGeom prst="rect">
            <a:avLst/>
          </a:prstGeom>
        </p:spPr>
        <p:txBody>
          <a:bodyPr anchor="ctr"/>
          <a:lstStyle>
            <a:lvl1pPr marL="0" indent="0" algn="ctr">
              <a:buNone/>
              <a:defRPr sz="1600"/>
            </a:lvl1pPr>
          </a:lstStyle>
          <a:p>
            <a:pPr lvl="0"/>
            <a:r>
              <a:rPr lang="en-US" noProof="0"/>
              <a:t>20</a:t>
            </a:r>
          </a:p>
        </p:txBody>
      </p:sp>
      <p:graphicFrame>
        <p:nvGraphicFramePr>
          <p:cNvPr id="86" name="Tabell 3">
            <a:extLst>
              <a:ext uri="{FF2B5EF4-FFF2-40B4-BE49-F238E27FC236}">
                <a16:creationId xmlns:a16="http://schemas.microsoft.com/office/drawing/2014/main" id="{B697F2AC-462E-C548-B713-20EF7CB33B5C}"/>
              </a:ext>
            </a:extLst>
          </p:cNvPr>
          <p:cNvGraphicFramePr>
            <a:graphicFrameLocks noGrp="1"/>
          </p:cNvGraphicFramePr>
          <p:nvPr userDrawn="1">
            <p:extLst>
              <p:ext uri="{D42A27DB-BD31-4B8C-83A1-F6EECF244321}">
                <p14:modId xmlns:p14="http://schemas.microsoft.com/office/powerpoint/2010/main" val="3533756879"/>
              </p:ext>
            </p:extLst>
          </p:nvPr>
        </p:nvGraphicFramePr>
        <p:xfrm>
          <a:off x="2940294" y="1300421"/>
          <a:ext cx="1415088" cy="1117738"/>
        </p:xfrm>
        <a:graphic>
          <a:graphicData uri="http://schemas.openxmlformats.org/drawingml/2006/table">
            <a:tbl>
              <a:tblPr firstRow="1">
                <a:tableStyleId>{9D7B26C5-4107-4FEC-AEDC-1716B250A1EF}</a:tableStyleId>
              </a:tblPr>
              <a:tblGrid>
                <a:gridCol w="1415088">
                  <a:extLst>
                    <a:ext uri="{9D8B030D-6E8A-4147-A177-3AD203B41FA5}">
                      <a16:colId xmlns:a16="http://schemas.microsoft.com/office/drawing/2014/main" val="20000"/>
                    </a:ext>
                  </a:extLst>
                </a:gridCol>
              </a:tblGrid>
              <a:tr h="191213">
                <a:tc>
                  <a:txBody>
                    <a:bodyPr/>
                    <a:lstStyle/>
                    <a:p>
                      <a:pPr algn="ctr">
                        <a:spcAft>
                          <a:spcPts val="600"/>
                        </a:spcAft>
                      </a:pPr>
                      <a:endParaRPr lang="sv-SE" sz="700" b="0" cap="small">
                        <a:solidFill>
                          <a:schemeClr val="bg1"/>
                        </a:solidFill>
                        <a:latin typeface="Roboto" pitchFamily="2" charset="0"/>
                        <a:ea typeface="Roboto" pitchFamily="2" charset="0"/>
                        <a:cs typeface="+mj-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557909">
                <a:tc>
                  <a:txBody>
                    <a:bodyPr/>
                    <a:lstStyle/>
                    <a:p>
                      <a:pPr marL="0" algn="ctr" defTabSz="914400" rtl="0" eaLnBrk="1" latinLnBrk="0" hangingPunct="1">
                        <a:spcAft>
                          <a:spcPts val="600"/>
                        </a:spcAft>
                      </a:pPr>
                      <a:endParaRPr lang="sv-SE" sz="2400" b="0" kern="1200" cap="small" baseline="0">
                        <a:solidFill>
                          <a:schemeClr val="tx1"/>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8616">
                <a:tc>
                  <a:txBody>
                    <a:bodyPr/>
                    <a:lstStyle/>
                    <a:p>
                      <a:pPr marL="0" algn="ctr" defTabSz="914400" rtl="0" eaLnBrk="1" latinLnBrk="0" hangingPunct="1">
                        <a:spcAft>
                          <a:spcPts val="600"/>
                        </a:spcAft>
                      </a:pPr>
                      <a:endParaRPr lang="sv-SE" sz="1300" b="0" kern="1200" cap="small" baseline="0">
                        <a:solidFill>
                          <a:schemeClr val="accent2"/>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87" name="Tabell 3">
            <a:extLst>
              <a:ext uri="{FF2B5EF4-FFF2-40B4-BE49-F238E27FC236}">
                <a16:creationId xmlns:a16="http://schemas.microsoft.com/office/drawing/2014/main" id="{56C7BFD1-A7E7-D943-8AB5-2D267E8AFDC8}"/>
              </a:ext>
            </a:extLst>
          </p:cNvPr>
          <p:cNvGraphicFramePr>
            <a:graphicFrameLocks noGrp="1"/>
          </p:cNvGraphicFramePr>
          <p:nvPr userDrawn="1">
            <p:extLst>
              <p:ext uri="{D42A27DB-BD31-4B8C-83A1-F6EECF244321}">
                <p14:modId xmlns:p14="http://schemas.microsoft.com/office/powerpoint/2010/main" val="1689928013"/>
              </p:ext>
            </p:extLst>
          </p:nvPr>
        </p:nvGraphicFramePr>
        <p:xfrm>
          <a:off x="4716951" y="1300598"/>
          <a:ext cx="1415088" cy="1117738"/>
        </p:xfrm>
        <a:graphic>
          <a:graphicData uri="http://schemas.openxmlformats.org/drawingml/2006/table">
            <a:tbl>
              <a:tblPr firstRow="1">
                <a:tableStyleId>{9D7B26C5-4107-4FEC-AEDC-1716B250A1EF}</a:tableStyleId>
              </a:tblPr>
              <a:tblGrid>
                <a:gridCol w="1415088">
                  <a:extLst>
                    <a:ext uri="{9D8B030D-6E8A-4147-A177-3AD203B41FA5}">
                      <a16:colId xmlns:a16="http://schemas.microsoft.com/office/drawing/2014/main" val="20000"/>
                    </a:ext>
                  </a:extLst>
                </a:gridCol>
              </a:tblGrid>
              <a:tr h="191213">
                <a:tc>
                  <a:txBody>
                    <a:bodyPr/>
                    <a:lstStyle/>
                    <a:p>
                      <a:pPr algn="ctr">
                        <a:spcAft>
                          <a:spcPts val="600"/>
                        </a:spcAft>
                      </a:pPr>
                      <a:endParaRPr lang="sv-SE" sz="700" b="0" cap="small">
                        <a:solidFill>
                          <a:schemeClr val="bg1"/>
                        </a:solidFill>
                        <a:latin typeface="Roboto" pitchFamily="2" charset="0"/>
                        <a:ea typeface="Roboto" pitchFamily="2" charset="0"/>
                        <a:cs typeface="+mj-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557909">
                <a:tc>
                  <a:txBody>
                    <a:bodyPr/>
                    <a:lstStyle/>
                    <a:p>
                      <a:pPr marL="0" algn="ctr" defTabSz="914400" rtl="0" eaLnBrk="1" latinLnBrk="0" hangingPunct="1">
                        <a:spcAft>
                          <a:spcPts val="600"/>
                        </a:spcAft>
                      </a:pPr>
                      <a:endParaRPr lang="sv-SE" sz="2400" b="0" kern="1200" cap="small" baseline="0">
                        <a:solidFill>
                          <a:schemeClr val="tx1"/>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8616">
                <a:tc>
                  <a:txBody>
                    <a:bodyPr/>
                    <a:lstStyle/>
                    <a:p>
                      <a:pPr marL="0" algn="ctr" defTabSz="914400" rtl="0" eaLnBrk="1" latinLnBrk="0" hangingPunct="1">
                        <a:spcAft>
                          <a:spcPts val="600"/>
                        </a:spcAft>
                      </a:pPr>
                      <a:endParaRPr lang="sv-SE" sz="1300" b="0" kern="1200" cap="small" baseline="0">
                        <a:solidFill>
                          <a:schemeClr val="accent2"/>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88" name="Text Placeholder 3">
            <a:extLst>
              <a:ext uri="{FF2B5EF4-FFF2-40B4-BE49-F238E27FC236}">
                <a16:creationId xmlns:a16="http://schemas.microsoft.com/office/drawing/2014/main" id="{985CD6B2-7CEF-B84B-B48D-F48077455943}"/>
              </a:ext>
            </a:extLst>
          </p:cNvPr>
          <p:cNvSpPr>
            <a:spLocks noGrp="1"/>
          </p:cNvSpPr>
          <p:nvPr>
            <p:ph type="body" sz="quarter" idx="73" hasCustomPrompt="1"/>
          </p:nvPr>
        </p:nvSpPr>
        <p:spPr>
          <a:xfrm>
            <a:off x="4716950" y="1585268"/>
            <a:ext cx="1379049" cy="552032"/>
          </a:xfrm>
          <a:prstGeom prst="rect">
            <a:avLst/>
          </a:prstGeom>
        </p:spPr>
        <p:txBody>
          <a:bodyPr anchor="ctr"/>
          <a:lstStyle>
            <a:lvl1pPr marL="0" indent="0" algn="ctr">
              <a:buNone/>
              <a:defRPr sz="2000"/>
            </a:lvl1pPr>
          </a:lstStyle>
          <a:p>
            <a:pPr lvl="0"/>
            <a:r>
              <a:rPr lang="en-US" noProof="0"/>
              <a:t>234</a:t>
            </a:r>
          </a:p>
        </p:txBody>
      </p:sp>
      <p:sp>
        <p:nvSpPr>
          <p:cNvPr id="89" name="Text Placeholder 4">
            <a:extLst>
              <a:ext uri="{FF2B5EF4-FFF2-40B4-BE49-F238E27FC236}">
                <a16:creationId xmlns:a16="http://schemas.microsoft.com/office/drawing/2014/main" id="{2E676B64-2D1A-A640-8D68-78616A26B72F}"/>
              </a:ext>
            </a:extLst>
          </p:cNvPr>
          <p:cNvSpPr>
            <a:spLocks noGrp="1"/>
          </p:cNvSpPr>
          <p:nvPr>
            <p:ph type="body" sz="quarter" idx="75" hasCustomPrompt="1"/>
          </p:nvPr>
        </p:nvSpPr>
        <p:spPr>
          <a:xfrm>
            <a:off x="4722053" y="2144731"/>
            <a:ext cx="1379045" cy="273605"/>
          </a:xfrm>
          <a:prstGeom prst="rect">
            <a:avLst/>
          </a:prstGeom>
        </p:spPr>
        <p:txBody>
          <a:bodyPr anchor="ctr"/>
          <a:lstStyle>
            <a:lvl1pPr marL="0" indent="0" algn="ctr">
              <a:buNone/>
              <a:defRPr sz="1600"/>
            </a:lvl1pPr>
          </a:lstStyle>
          <a:p>
            <a:pPr lvl="0"/>
            <a:r>
              <a:rPr lang="en-US" noProof="0"/>
              <a:t>20</a:t>
            </a:r>
          </a:p>
        </p:txBody>
      </p:sp>
      <p:sp>
        <p:nvSpPr>
          <p:cNvPr id="90" name="Text Placeholder 3">
            <a:extLst>
              <a:ext uri="{FF2B5EF4-FFF2-40B4-BE49-F238E27FC236}">
                <a16:creationId xmlns:a16="http://schemas.microsoft.com/office/drawing/2014/main" id="{CFD8C016-1EF2-D747-B40C-8928BD5AB3F7}"/>
              </a:ext>
            </a:extLst>
          </p:cNvPr>
          <p:cNvSpPr>
            <a:spLocks noGrp="1"/>
          </p:cNvSpPr>
          <p:nvPr>
            <p:ph type="body" sz="quarter" idx="76" hasCustomPrompt="1"/>
          </p:nvPr>
        </p:nvSpPr>
        <p:spPr>
          <a:xfrm>
            <a:off x="2940292" y="1576863"/>
            <a:ext cx="1415088" cy="552032"/>
          </a:xfrm>
          <a:prstGeom prst="rect">
            <a:avLst/>
          </a:prstGeom>
        </p:spPr>
        <p:txBody>
          <a:bodyPr anchor="ctr"/>
          <a:lstStyle>
            <a:lvl1pPr marL="0" indent="0" algn="ctr">
              <a:buNone/>
              <a:defRPr sz="2000"/>
            </a:lvl1pPr>
          </a:lstStyle>
          <a:p>
            <a:pPr lvl="0"/>
            <a:r>
              <a:rPr lang="en-US" noProof="0"/>
              <a:t>234</a:t>
            </a:r>
          </a:p>
        </p:txBody>
      </p:sp>
      <p:sp>
        <p:nvSpPr>
          <p:cNvPr id="91" name="Text Placeholder 16">
            <a:extLst>
              <a:ext uri="{FF2B5EF4-FFF2-40B4-BE49-F238E27FC236}">
                <a16:creationId xmlns:a16="http://schemas.microsoft.com/office/drawing/2014/main" id="{815F62E2-7C1C-0946-990A-339C83861B00}"/>
              </a:ext>
            </a:extLst>
          </p:cNvPr>
          <p:cNvSpPr>
            <a:spLocks noGrp="1"/>
          </p:cNvSpPr>
          <p:nvPr>
            <p:ph type="body" sz="quarter" idx="77" hasCustomPrompt="1"/>
          </p:nvPr>
        </p:nvSpPr>
        <p:spPr>
          <a:xfrm>
            <a:off x="2938891" y="1346577"/>
            <a:ext cx="1415087" cy="102712"/>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92" name="Text Placeholder 4">
            <a:extLst>
              <a:ext uri="{FF2B5EF4-FFF2-40B4-BE49-F238E27FC236}">
                <a16:creationId xmlns:a16="http://schemas.microsoft.com/office/drawing/2014/main" id="{2955AF03-C1F2-984F-9083-2A78B9B63605}"/>
              </a:ext>
            </a:extLst>
          </p:cNvPr>
          <p:cNvSpPr>
            <a:spLocks noGrp="1"/>
          </p:cNvSpPr>
          <p:nvPr>
            <p:ph type="body" sz="quarter" idx="78" hasCustomPrompt="1"/>
          </p:nvPr>
        </p:nvSpPr>
        <p:spPr>
          <a:xfrm>
            <a:off x="2945396" y="2136326"/>
            <a:ext cx="1415084" cy="273605"/>
          </a:xfrm>
          <a:prstGeom prst="rect">
            <a:avLst/>
          </a:prstGeom>
        </p:spPr>
        <p:txBody>
          <a:bodyPr anchor="ctr"/>
          <a:lstStyle>
            <a:lvl1pPr marL="0" indent="0" algn="ctr">
              <a:buNone/>
              <a:defRPr sz="1600"/>
            </a:lvl1pPr>
          </a:lstStyle>
          <a:p>
            <a:pPr lvl="0"/>
            <a:r>
              <a:rPr lang="en-US" noProof="0"/>
              <a:t>20</a:t>
            </a:r>
          </a:p>
        </p:txBody>
      </p:sp>
      <p:sp>
        <p:nvSpPr>
          <p:cNvPr id="93" name="Text Placeholder 16">
            <a:extLst>
              <a:ext uri="{FF2B5EF4-FFF2-40B4-BE49-F238E27FC236}">
                <a16:creationId xmlns:a16="http://schemas.microsoft.com/office/drawing/2014/main" id="{6753CADB-5198-714B-8654-E221D8865354}"/>
              </a:ext>
            </a:extLst>
          </p:cNvPr>
          <p:cNvSpPr>
            <a:spLocks noGrp="1"/>
          </p:cNvSpPr>
          <p:nvPr>
            <p:ph type="body" sz="quarter" idx="79" hasCustomPrompt="1"/>
          </p:nvPr>
        </p:nvSpPr>
        <p:spPr>
          <a:xfrm>
            <a:off x="4708462" y="1353317"/>
            <a:ext cx="1415087" cy="102712"/>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Tree>
    <p:extLst>
      <p:ext uri="{BB962C8B-B14F-4D97-AF65-F5344CB8AC3E}">
        <p14:creationId xmlns:p14="http://schemas.microsoft.com/office/powerpoint/2010/main" val="14300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KPI_dashboard">
    <p:bg>
      <p:bgPr>
        <a:solidFill>
          <a:srgbClr val="F1DE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KPI-page in danish style</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6" name="Slide Number Placeholder 3">
            <a:extLst>
              <a:ext uri="{FF2B5EF4-FFF2-40B4-BE49-F238E27FC236}">
                <a16:creationId xmlns:a16="http://schemas.microsoft.com/office/drawing/2014/main" id="{CEB3757C-D1BE-453A-8A2D-FA3C9C96C41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graphicFrame>
        <p:nvGraphicFramePr>
          <p:cNvPr id="9" name="Tabell 3">
            <a:extLst>
              <a:ext uri="{FF2B5EF4-FFF2-40B4-BE49-F238E27FC236}">
                <a16:creationId xmlns:a16="http://schemas.microsoft.com/office/drawing/2014/main" id="{476D39E6-815B-485D-B655-CF789BB8BB86}"/>
              </a:ext>
            </a:extLst>
          </p:cNvPr>
          <p:cNvGraphicFramePr>
            <a:graphicFrameLocks noGrp="1"/>
          </p:cNvGraphicFramePr>
          <p:nvPr userDrawn="1">
            <p:extLst>
              <p:ext uri="{D42A27DB-BD31-4B8C-83A1-F6EECF244321}">
                <p14:modId xmlns:p14="http://schemas.microsoft.com/office/powerpoint/2010/main" val="1476880623"/>
              </p:ext>
            </p:extLst>
          </p:nvPr>
        </p:nvGraphicFramePr>
        <p:xfrm>
          <a:off x="1163637" y="2831364"/>
          <a:ext cx="3249915" cy="3350092"/>
        </p:xfrm>
        <a:graphic>
          <a:graphicData uri="http://schemas.openxmlformats.org/drawingml/2006/table">
            <a:tbl>
              <a:tblPr firstRow="1">
                <a:tableStyleId>{9D7B26C5-4107-4FEC-AEDC-1716B250A1EF}</a:tableStyleId>
              </a:tblPr>
              <a:tblGrid>
                <a:gridCol w="3249915">
                  <a:extLst>
                    <a:ext uri="{9D8B030D-6E8A-4147-A177-3AD203B41FA5}">
                      <a16:colId xmlns:a16="http://schemas.microsoft.com/office/drawing/2014/main" val="20000"/>
                    </a:ext>
                  </a:extLst>
                </a:gridCol>
              </a:tblGrid>
              <a:tr h="221751">
                <a:tc>
                  <a:txBody>
                    <a:bodyPr/>
                    <a:lstStyle/>
                    <a:p>
                      <a:pPr algn="ctr">
                        <a:spcAft>
                          <a:spcPts val="600"/>
                        </a:spcAft>
                      </a:pPr>
                      <a:endParaRPr lang="sv-SE" sz="2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944904">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83437">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28" name="Text Placeholder 16">
            <a:extLst>
              <a:ext uri="{FF2B5EF4-FFF2-40B4-BE49-F238E27FC236}">
                <a16:creationId xmlns:a16="http://schemas.microsoft.com/office/drawing/2014/main" id="{2E7EE012-DBEE-4CAF-BD8F-2AFFE475C026}"/>
              </a:ext>
            </a:extLst>
          </p:cNvPr>
          <p:cNvSpPr>
            <a:spLocks noGrp="1"/>
          </p:cNvSpPr>
          <p:nvPr>
            <p:ph type="body" sz="quarter" idx="23" hasCustomPrompt="1"/>
          </p:nvPr>
        </p:nvSpPr>
        <p:spPr>
          <a:xfrm>
            <a:off x="1163637" y="2856704"/>
            <a:ext cx="3249915" cy="154153"/>
          </a:xfrm>
          <a:prstGeom prst="rect">
            <a:avLst/>
          </a:prstGeom>
        </p:spPr>
        <p:txBody>
          <a:bodyPr anchor="ctr"/>
          <a:lstStyle>
            <a:lvl1pPr marL="0" indent="0" algn="ctr">
              <a:buNone/>
              <a:defRPr sz="1100">
                <a:solidFill>
                  <a:schemeClr val="bg1"/>
                </a:solidFill>
              </a:defRPr>
            </a:lvl1pPr>
          </a:lstStyle>
          <a:p>
            <a:pPr lvl="0"/>
            <a:r>
              <a:rPr lang="en-US" noProof="0"/>
              <a:t>Diagram heading</a:t>
            </a:r>
          </a:p>
        </p:txBody>
      </p:sp>
      <p:sp>
        <p:nvSpPr>
          <p:cNvPr id="35" name="Chart Placeholder 34">
            <a:extLst>
              <a:ext uri="{FF2B5EF4-FFF2-40B4-BE49-F238E27FC236}">
                <a16:creationId xmlns:a16="http://schemas.microsoft.com/office/drawing/2014/main" id="{71A31FDB-9F19-4DF2-8FF0-1C182AD9DC8D}"/>
              </a:ext>
            </a:extLst>
          </p:cNvPr>
          <p:cNvSpPr>
            <a:spLocks noGrp="1"/>
          </p:cNvSpPr>
          <p:nvPr>
            <p:ph type="chart" sz="quarter" idx="31" hasCustomPrompt="1"/>
          </p:nvPr>
        </p:nvSpPr>
        <p:spPr>
          <a:xfrm>
            <a:off x="1228172" y="3105374"/>
            <a:ext cx="3097767" cy="298156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Diagram</a:t>
            </a:r>
          </a:p>
          <a:p>
            <a:r>
              <a:rPr lang="en-US" noProof="0"/>
              <a:t>	</a:t>
            </a:r>
          </a:p>
        </p:txBody>
      </p:sp>
      <p:graphicFrame>
        <p:nvGraphicFramePr>
          <p:cNvPr id="61" name="Tabell 3">
            <a:extLst>
              <a:ext uri="{FF2B5EF4-FFF2-40B4-BE49-F238E27FC236}">
                <a16:creationId xmlns:a16="http://schemas.microsoft.com/office/drawing/2014/main" id="{950E1A70-5BD5-4756-B2F8-14186D3DEF6D}"/>
              </a:ext>
            </a:extLst>
          </p:cNvPr>
          <p:cNvGraphicFramePr>
            <a:graphicFrameLocks noGrp="1"/>
          </p:cNvGraphicFramePr>
          <p:nvPr userDrawn="1">
            <p:extLst>
              <p:ext uri="{D42A27DB-BD31-4B8C-83A1-F6EECF244321}">
                <p14:modId xmlns:p14="http://schemas.microsoft.com/office/powerpoint/2010/main" val="1218404548"/>
              </p:ext>
            </p:extLst>
          </p:nvPr>
        </p:nvGraphicFramePr>
        <p:xfrm>
          <a:off x="4689841" y="2836839"/>
          <a:ext cx="3249915" cy="3350092"/>
        </p:xfrm>
        <a:graphic>
          <a:graphicData uri="http://schemas.openxmlformats.org/drawingml/2006/table">
            <a:tbl>
              <a:tblPr firstRow="1">
                <a:tableStyleId>{9D7B26C5-4107-4FEC-AEDC-1716B250A1EF}</a:tableStyleId>
              </a:tblPr>
              <a:tblGrid>
                <a:gridCol w="3249915">
                  <a:extLst>
                    <a:ext uri="{9D8B030D-6E8A-4147-A177-3AD203B41FA5}">
                      <a16:colId xmlns:a16="http://schemas.microsoft.com/office/drawing/2014/main" val="20000"/>
                    </a:ext>
                  </a:extLst>
                </a:gridCol>
              </a:tblGrid>
              <a:tr h="221751">
                <a:tc>
                  <a:txBody>
                    <a:bodyPr/>
                    <a:lstStyle/>
                    <a:p>
                      <a:pPr algn="ctr">
                        <a:spcAft>
                          <a:spcPts val="600"/>
                        </a:spcAft>
                      </a:pPr>
                      <a:endParaRPr lang="sv-SE" sz="2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944904">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83437">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62" name="Text Placeholder 16">
            <a:extLst>
              <a:ext uri="{FF2B5EF4-FFF2-40B4-BE49-F238E27FC236}">
                <a16:creationId xmlns:a16="http://schemas.microsoft.com/office/drawing/2014/main" id="{6753EFF6-DF98-43C1-A348-08414C7A544B}"/>
              </a:ext>
            </a:extLst>
          </p:cNvPr>
          <p:cNvSpPr>
            <a:spLocks noGrp="1"/>
          </p:cNvSpPr>
          <p:nvPr>
            <p:ph type="body" sz="quarter" idx="48" hasCustomPrompt="1"/>
          </p:nvPr>
        </p:nvSpPr>
        <p:spPr>
          <a:xfrm>
            <a:off x="4689841" y="2862180"/>
            <a:ext cx="3249915" cy="154152"/>
          </a:xfrm>
          <a:prstGeom prst="rect">
            <a:avLst/>
          </a:prstGeom>
        </p:spPr>
        <p:txBody>
          <a:bodyPr anchor="ctr"/>
          <a:lstStyle>
            <a:lvl1pPr marL="0" indent="0" algn="ctr">
              <a:buNone/>
              <a:defRPr sz="1100">
                <a:solidFill>
                  <a:schemeClr val="bg1"/>
                </a:solidFill>
              </a:defRPr>
            </a:lvl1pPr>
          </a:lstStyle>
          <a:p>
            <a:pPr lvl="0"/>
            <a:r>
              <a:rPr lang="en-US" noProof="0"/>
              <a:t>Diagram heading</a:t>
            </a:r>
          </a:p>
        </p:txBody>
      </p:sp>
      <p:graphicFrame>
        <p:nvGraphicFramePr>
          <p:cNvPr id="63" name="Tabell 3">
            <a:extLst>
              <a:ext uri="{FF2B5EF4-FFF2-40B4-BE49-F238E27FC236}">
                <a16:creationId xmlns:a16="http://schemas.microsoft.com/office/drawing/2014/main" id="{D545F3E7-43D9-4AF9-B58B-ECB2A093B667}"/>
              </a:ext>
            </a:extLst>
          </p:cNvPr>
          <p:cNvGraphicFramePr>
            <a:graphicFrameLocks noGrp="1"/>
          </p:cNvGraphicFramePr>
          <p:nvPr userDrawn="1">
            <p:extLst>
              <p:ext uri="{D42A27DB-BD31-4B8C-83A1-F6EECF244321}">
                <p14:modId xmlns:p14="http://schemas.microsoft.com/office/powerpoint/2010/main" val="1448099386"/>
              </p:ext>
            </p:extLst>
          </p:nvPr>
        </p:nvGraphicFramePr>
        <p:xfrm>
          <a:off x="8216045" y="2831364"/>
          <a:ext cx="3249915" cy="3350092"/>
        </p:xfrm>
        <a:graphic>
          <a:graphicData uri="http://schemas.openxmlformats.org/drawingml/2006/table">
            <a:tbl>
              <a:tblPr firstRow="1">
                <a:tableStyleId>{9D7B26C5-4107-4FEC-AEDC-1716B250A1EF}</a:tableStyleId>
              </a:tblPr>
              <a:tblGrid>
                <a:gridCol w="3249915">
                  <a:extLst>
                    <a:ext uri="{9D8B030D-6E8A-4147-A177-3AD203B41FA5}">
                      <a16:colId xmlns:a16="http://schemas.microsoft.com/office/drawing/2014/main" val="20000"/>
                    </a:ext>
                  </a:extLst>
                </a:gridCol>
              </a:tblGrid>
              <a:tr h="221751">
                <a:tc>
                  <a:txBody>
                    <a:bodyPr/>
                    <a:lstStyle/>
                    <a:p>
                      <a:pPr algn="ctr">
                        <a:spcAft>
                          <a:spcPts val="600"/>
                        </a:spcAft>
                      </a:pPr>
                      <a:endParaRPr lang="sv-SE" sz="2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944904">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83437">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64" name="Text Placeholder 16">
            <a:extLst>
              <a:ext uri="{FF2B5EF4-FFF2-40B4-BE49-F238E27FC236}">
                <a16:creationId xmlns:a16="http://schemas.microsoft.com/office/drawing/2014/main" id="{6D7E0998-7D46-4DE5-B351-B80B35752EB3}"/>
              </a:ext>
            </a:extLst>
          </p:cNvPr>
          <p:cNvSpPr>
            <a:spLocks noGrp="1"/>
          </p:cNvSpPr>
          <p:nvPr>
            <p:ph type="body" sz="quarter" idx="49" hasCustomPrompt="1"/>
          </p:nvPr>
        </p:nvSpPr>
        <p:spPr>
          <a:xfrm>
            <a:off x="8216045" y="2856704"/>
            <a:ext cx="3249914" cy="154149"/>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Diagram heading</a:t>
            </a:r>
          </a:p>
        </p:txBody>
      </p:sp>
      <p:sp>
        <p:nvSpPr>
          <p:cNvPr id="65" name="Chart Placeholder 34">
            <a:extLst>
              <a:ext uri="{FF2B5EF4-FFF2-40B4-BE49-F238E27FC236}">
                <a16:creationId xmlns:a16="http://schemas.microsoft.com/office/drawing/2014/main" id="{FCC20BF3-3481-4DE4-81A2-DE992405E903}"/>
              </a:ext>
            </a:extLst>
          </p:cNvPr>
          <p:cNvSpPr>
            <a:spLocks noGrp="1"/>
          </p:cNvSpPr>
          <p:nvPr>
            <p:ph type="chart" sz="quarter" idx="50" hasCustomPrompt="1"/>
          </p:nvPr>
        </p:nvSpPr>
        <p:spPr>
          <a:xfrm>
            <a:off x="4765915" y="3096628"/>
            <a:ext cx="3097767" cy="298156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Diagram</a:t>
            </a:r>
          </a:p>
          <a:p>
            <a:endParaRPr lang="en-US" noProof="0"/>
          </a:p>
        </p:txBody>
      </p:sp>
      <p:sp>
        <p:nvSpPr>
          <p:cNvPr id="66" name="Chart Placeholder 34">
            <a:extLst>
              <a:ext uri="{FF2B5EF4-FFF2-40B4-BE49-F238E27FC236}">
                <a16:creationId xmlns:a16="http://schemas.microsoft.com/office/drawing/2014/main" id="{87410C3F-819D-44F5-8629-18827473ADB9}"/>
              </a:ext>
            </a:extLst>
          </p:cNvPr>
          <p:cNvSpPr>
            <a:spLocks noGrp="1"/>
          </p:cNvSpPr>
          <p:nvPr>
            <p:ph type="chart" sz="quarter" idx="51" hasCustomPrompt="1"/>
          </p:nvPr>
        </p:nvSpPr>
        <p:spPr>
          <a:xfrm>
            <a:off x="8292118" y="3096628"/>
            <a:ext cx="3097767" cy="298156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Diagram</a:t>
            </a:r>
          </a:p>
          <a:p>
            <a:endParaRPr lang="en-US" noProof="0"/>
          </a:p>
        </p:txBody>
      </p:sp>
      <p:graphicFrame>
        <p:nvGraphicFramePr>
          <p:cNvPr id="75" name="Tabell 3">
            <a:extLst>
              <a:ext uri="{FF2B5EF4-FFF2-40B4-BE49-F238E27FC236}">
                <a16:creationId xmlns:a16="http://schemas.microsoft.com/office/drawing/2014/main" id="{2C3502E9-93C5-4A9B-AD1B-01C8266B8864}"/>
              </a:ext>
            </a:extLst>
          </p:cNvPr>
          <p:cNvGraphicFramePr>
            <a:graphicFrameLocks noGrp="1"/>
          </p:cNvGraphicFramePr>
          <p:nvPr userDrawn="1">
            <p:extLst>
              <p:ext uri="{D42A27DB-BD31-4B8C-83A1-F6EECF244321}">
                <p14:modId xmlns:p14="http://schemas.microsoft.com/office/powerpoint/2010/main" val="2467149654"/>
              </p:ext>
            </p:extLst>
          </p:nvPr>
        </p:nvGraphicFramePr>
        <p:xfrm>
          <a:off x="6493608" y="1296864"/>
          <a:ext cx="1415088" cy="1117738"/>
        </p:xfrm>
        <a:graphic>
          <a:graphicData uri="http://schemas.openxmlformats.org/drawingml/2006/table">
            <a:tbl>
              <a:tblPr firstRow="1">
                <a:tableStyleId>{9D7B26C5-4107-4FEC-AEDC-1716B250A1EF}</a:tableStyleId>
              </a:tblPr>
              <a:tblGrid>
                <a:gridCol w="1415088">
                  <a:extLst>
                    <a:ext uri="{9D8B030D-6E8A-4147-A177-3AD203B41FA5}">
                      <a16:colId xmlns:a16="http://schemas.microsoft.com/office/drawing/2014/main" val="20000"/>
                    </a:ext>
                  </a:extLst>
                </a:gridCol>
              </a:tblGrid>
              <a:tr h="191213">
                <a:tc>
                  <a:txBody>
                    <a:bodyPr/>
                    <a:lstStyle/>
                    <a:p>
                      <a:pPr algn="ctr">
                        <a:spcAft>
                          <a:spcPts val="600"/>
                        </a:spcAft>
                      </a:pPr>
                      <a:endParaRPr lang="sv-SE" sz="700" b="0" cap="small">
                        <a:solidFill>
                          <a:schemeClr val="bg1"/>
                        </a:solidFill>
                        <a:latin typeface="Roboto" pitchFamily="2" charset="0"/>
                        <a:ea typeface="Roboto" pitchFamily="2" charset="0"/>
                        <a:cs typeface="+mj-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557909">
                <a:tc>
                  <a:txBody>
                    <a:bodyPr/>
                    <a:lstStyle/>
                    <a:p>
                      <a:pPr marL="0" algn="ctr" defTabSz="914400" rtl="0" eaLnBrk="1" latinLnBrk="0" hangingPunct="1">
                        <a:spcAft>
                          <a:spcPts val="600"/>
                        </a:spcAft>
                      </a:pPr>
                      <a:endParaRPr lang="sv-SE" sz="2400" b="0" kern="1200" cap="small" baseline="0">
                        <a:solidFill>
                          <a:schemeClr val="tx1"/>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8616">
                <a:tc>
                  <a:txBody>
                    <a:bodyPr/>
                    <a:lstStyle/>
                    <a:p>
                      <a:pPr marL="0" algn="ctr" defTabSz="914400" rtl="0" eaLnBrk="1" latinLnBrk="0" hangingPunct="1">
                        <a:spcAft>
                          <a:spcPts val="600"/>
                        </a:spcAft>
                      </a:pPr>
                      <a:endParaRPr lang="sv-SE" sz="1300" b="0" kern="1200" cap="small" baseline="0">
                        <a:solidFill>
                          <a:schemeClr val="accent2"/>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76" name="Text Placeholder 3">
            <a:extLst>
              <a:ext uri="{FF2B5EF4-FFF2-40B4-BE49-F238E27FC236}">
                <a16:creationId xmlns:a16="http://schemas.microsoft.com/office/drawing/2014/main" id="{AF2CA2D2-DFC9-411E-941B-13D02F6133D3}"/>
              </a:ext>
            </a:extLst>
          </p:cNvPr>
          <p:cNvSpPr>
            <a:spLocks noGrp="1"/>
          </p:cNvSpPr>
          <p:nvPr>
            <p:ph type="body" sz="quarter" idx="58" hasCustomPrompt="1"/>
          </p:nvPr>
        </p:nvSpPr>
        <p:spPr>
          <a:xfrm>
            <a:off x="6502095" y="1581534"/>
            <a:ext cx="1406602" cy="552032"/>
          </a:xfrm>
          <a:prstGeom prst="rect">
            <a:avLst/>
          </a:prstGeom>
        </p:spPr>
        <p:txBody>
          <a:bodyPr anchor="ctr"/>
          <a:lstStyle>
            <a:lvl1pPr marL="0" indent="0" algn="ctr">
              <a:buNone/>
              <a:defRPr sz="2000"/>
            </a:lvl1pPr>
          </a:lstStyle>
          <a:p>
            <a:pPr lvl="0"/>
            <a:r>
              <a:rPr lang="en-US" noProof="0"/>
              <a:t>234</a:t>
            </a:r>
          </a:p>
        </p:txBody>
      </p:sp>
      <p:sp>
        <p:nvSpPr>
          <p:cNvPr id="77" name="Text Placeholder 16">
            <a:extLst>
              <a:ext uri="{FF2B5EF4-FFF2-40B4-BE49-F238E27FC236}">
                <a16:creationId xmlns:a16="http://schemas.microsoft.com/office/drawing/2014/main" id="{DC52BEB8-7C77-4EFD-860E-A978C06FEE97}"/>
              </a:ext>
            </a:extLst>
          </p:cNvPr>
          <p:cNvSpPr>
            <a:spLocks noGrp="1"/>
          </p:cNvSpPr>
          <p:nvPr>
            <p:ph type="body" sz="quarter" idx="59" hasCustomPrompt="1"/>
          </p:nvPr>
        </p:nvSpPr>
        <p:spPr>
          <a:xfrm>
            <a:off x="6500694" y="1351248"/>
            <a:ext cx="1406601" cy="102712"/>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78" name="Text Placeholder 4">
            <a:extLst>
              <a:ext uri="{FF2B5EF4-FFF2-40B4-BE49-F238E27FC236}">
                <a16:creationId xmlns:a16="http://schemas.microsoft.com/office/drawing/2014/main" id="{DECF463C-877B-4EB0-A6FC-945F6FD70E31}"/>
              </a:ext>
            </a:extLst>
          </p:cNvPr>
          <p:cNvSpPr>
            <a:spLocks noGrp="1"/>
          </p:cNvSpPr>
          <p:nvPr>
            <p:ph type="body" sz="quarter" idx="60" hasCustomPrompt="1"/>
          </p:nvPr>
        </p:nvSpPr>
        <p:spPr>
          <a:xfrm>
            <a:off x="6507199" y="2140997"/>
            <a:ext cx="1406598" cy="273605"/>
          </a:xfrm>
          <a:prstGeom prst="rect">
            <a:avLst/>
          </a:prstGeom>
        </p:spPr>
        <p:txBody>
          <a:bodyPr anchor="ctr"/>
          <a:lstStyle>
            <a:lvl1pPr marL="0" indent="0" algn="ctr">
              <a:buNone/>
              <a:defRPr sz="1600"/>
            </a:lvl1pPr>
          </a:lstStyle>
          <a:p>
            <a:pPr lvl="0"/>
            <a:r>
              <a:rPr lang="en-US" noProof="0"/>
              <a:t>20</a:t>
            </a:r>
          </a:p>
        </p:txBody>
      </p:sp>
      <p:graphicFrame>
        <p:nvGraphicFramePr>
          <p:cNvPr id="79" name="Tabell 3">
            <a:extLst>
              <a:ext uri="{FF2B5EF4-FFF2-40B4-BE49-F238E27FC236}">
                <a16:creationId xmlns:a16="http://schemas.microsoft.com/office/drawing/2014/main" id="{441D7260-62F4-444E-8753-BF9E2AF9C1DC}"/>
              </a:ext>
            </a:extLst>
          </p:cNvPr>
          <p:cNvGraphicFramePr>
            <a:graphicFrameLocks noGrp="1"/>
          </p:cNvGraphicFramePr>
          <p:nvPr userDrawn="1">
            <p:extLst>
              <p:ext uri="{D42A27DB-BD31-4B8C-83A1-F6EECF244321}">
                <p14:modId xmlns:p14="http://schemas.microsoft.com/office/powerpoint/2010/main" val="147954412"/>
              </p:ext>
            </p:extLst>
          </p:nvPr>
        </p:nvGraphicFramePr>
        <p:xfrm>
          <a:off x="8270265" y="1300421"/>
          <a:ext cx="1415088" cy="1117738"/>
        </p:xfrm>
        <a:graphic>
          <a:graphicData uri="http://schemas.openxmlformats.org/drawingml/2006/table">
            <a:tbl>
              <a:tblPr firstRow="1">
                <a:tableStyleId>{9D7B26C5-4107-4FEC-AEDC-1716B250A1EF}</a:tableStyleId>
              </a:tblPr>
              <a:tblGrid>
                <a:gridCol w="1415088">
                  <a:extLst>
                    <a:ext uri="{9D8B030D-6E8A-4147-A177-3AD203B41FA5}">
                      <a16:colId xmlns:a16="http://schemas.microsoft.com/office/drawing/2014/main" val="20000"/>
                    </a:ext>
                  </a:extLst>
                </a:gridCol>
              </a:tblGrid>
              <a:tr h="191213">
                <a:tc>
                  <a:txBody>
                    <a:bodyPr/>
                    <a:lstStyle/>
                    <a:p>
                      <a:pPr algn="ctr">
                        <a:spcAft>
                          <a:spcPts val="600"/>
                        </a:spcAft>
                      </a:pPr>
                      <a:endParaRPr lang="sv-SE" sz="700" b="0" cap="small">
                        <a:solidFill>
                          <a:schemeClr val="bg1"/>
                        </a:solidFill>
                        <a:latin typeface="Roboto" pitchFamily="2" charset="0"/>
                        <a:ea typeface="Roboto" pitchFamily="2" charset="0"/>
                        <a:cs typeface="+mj-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557909">
                <a:tc>
                  <a:txBody>
                    <a:bodyPr/>
                    <a:lstStyle/>
                    <a:p>
                      <a:pPr marL="0" algn="ctr" defTabSz="914400" rtl="0" eaLnBrk="1" latinLnBrk="0" hangingPunct="1">
                        <a:spcAft>
                          <a:spcPts val="600"/>
                        </a:spcAft>
                      </a:pPr>
                      <a:endParaRPr lang="sv-SE" sz="2400" b="0" kern="1200" cap="small" baseline="0">
                        <a:solidFill>
                          <a:schemeClr val="tx1"/>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8616">
                <a:tc>
                  <a:txBody>
                    <a:bodyPr/>
                    <a:lstStyle/>
                    <a:p>
                      <a:pPr marL="0" algn="ctr" defTabSz="914400" rtl="0" eaLnBrk="1" latinLnBrk="0" hangingPunct="1">
                        <a:spcAft>
                          <a:spcPts val="600"/>
                        </a:spcAft>
                      </a:pPr>
                      <a:endParaRPr lang="sv-SE" sz="1300" b="0" kern="1200" cap="small" baseline="0">
                        <a:solidFill>
                          <a:schemeClr val="accent2"/>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80" name="Text Placeholder 3">
            <a:extLst>
              <a:ext uri="{FF2B5EF4-FFF2-40B4-BE49-F238E27FC236}">
                <a16:creationId xmlns:a16="http://schemas.microsoft.com/office/drawing/2014/main" id="{E25852D9-A3E8-4362-85AA-0EDF82635C89}"/>
              </a:ext>
            </a:extLst>
          </p:cNvPr>
          <p:cNvSpPr>
            <a:spLocks noGrp="1"/>
          </p:cNvSpPr>
          <p:nvPr>
            <p:ph type="body" sz="quarter" idx="61" hasCustomPrompt="1"/>
          </p:nvPr>
        </p:nvSpPr>
        <p:spPr>
          <a:xfrm>
            <a:off x="8265163" y="1585091"/>
            <a:ext cx="1415088" cy="552032"/>
          </a:xfrm>
          <a:prstGeom prst="rect">
            <a:avLst/>
          </a:prstGeom>
        </p:spPr>
        <p:txBody>
          <a:bodyPr anchor="ctr"/>
          <a:lstStyle>
            <a:lvl1pPr marL="0" indent="0" algn="ctr">
              <a:buNone/>
              <a:defRPr sz="2000"/>
            </a:lvl1pPr>
          </a:lstStyle>
          <a:p>
            <a:pPr lvl="0"/>
            <a:r>
              <a:rPr lang="en-US" noProof="0"/>
              <a:t>234</a:t>
            </a:r>
          </a:p>
        </p:txBody>
      </p:sp>
      <p:sp>
        <p:nvSpPr>
          <p:cNvPr id="81" name="Text Placeholder 16">
            <a:extLst>
              <a:ext uri="{FF2B5EF4-FFF2-40B4-BE49-F238E27FC236}">
                <a16:creationId xmlns:a16="http://schemas.microsoft.com/office/drawing/2014/main" id="{AC31D6F7-34B6-4A6F-9391-5B2AEBC4493E}"/>
              </a:ext>
            </a:extLst>
          </p:cNvPr>
          <p:cNvSpPr>
            <a:spLocks noGrp="1"/>
          </p:cNvSpPr>
          <p:nvPr>
            <p:ph type="body" sz="quarter" idx="62" hasCustomPrompt="1"/>
          </p:nvPr>
        </p:nvSpPr>
        <p:spPr>
          <a:xfrm>
            <a:off x="8263762" y="1354805"/>
            <a:ext cx="1415087" cy="102712"/>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82" name="Text Placeholder 4">
            <a:extLst>
              <a:ext uri="{FF2B5EF4-FFF2-40B4-BE49-F238E27FC236}">
                <a16:creationId xmlns:a16="http://schemas.microsoft.com/office/drawing/2014/main" id="{AABB41DF-64BD-4ECF-B49A-02921075C35D}"/>
              </a:ext>
            </a:extLst>
          </p:cNvPr>
          <p:cNvSpPr>
            <a:spLocks noGrp="1"/>
          </p:cNvSpPr>
          <p:nvPr>
            <p:ph type="body" sz="quarter" idx="63" hasCustomPrompt="1"/>
          </p:nvPr>
        </p:nvSpPr>
        <p:spPr>
          <a:xfrm>
            <a:off x="8270267" y="2144554"/>
            <a:ext cx="1415084" cy="273605"/>
          </a:xfrm>
          <a:prstGeom prst="rect">
            <a:avLst/>
          </a:prstGeom>
        </p:spPr>
        <p:txBody>
          <a:bodyPr anchor="ctr"/>
          <a:lstStyle>
            <a:lvl1pPr marL="0" indent="0" algn="ctr">
              <a:buNone/>
              <a:defRPr sz="1600"/>
            </a:lvl1pPr>
          </a:lstStyle>
          <a:p>
            <a:pPr lvl="0"/>
            <a:r>
              <a:rPr lang="en-US" noProof="0"/>
              <a:t>20</a:t>
            </a:r>
          </a:p>
        </p:txBody>
      </p:sp>
      <p:graphicFrame>
        <p:nvGraphicFramePr>
          <p:cNvPr id="83" name="Tabell 3">
            <a:extLst>
              <a:ext uri="{FF2B5EF4-FFF2-40B4-BE49-F238E27FC236}">
                <a16:creationId xmlns:a16="http://schemas.microsoft.com/office/drawing/2014/main" id="{835B0DAE-F5E9-4AE1-A7DB-8E68E439E24F}"/>
              </a:ext>
            </a:extLst>
          </p:cNvPr>
          <p:cNvGraphicFramePr>
            <a:graphicFrameLocks noGrp="1"/>
          </p:cNvGraphicFramePr>
          <p:nvPr userDrawn="1">
            <p:extLst>
              <p:ext uri="{D42A27DB-BD31-4B8C-83A1-F6EECF244321}">
                <p14:modId xmlns:p14="http://schemas.microsoft.com/office/powerpoint/2010/main" val="1929001265"/>
              </p:ext>
            </p:extLst>
          </p:nvPr>
        </p:nvGraphicFramePr>
        <p:xfrm>
          <a:off x="10046921" y="1300598"/>
          <a:ext cx="1415088" cy="1117738"/>
        </p:xfrm>
        <a:graphic>
          <a:graphicData uri="http://schemas.openxmlformats.org/drawingml/2006/table">
            <a:tbl>
              <a:tblPr firstRow="1">
                <a:tableStyleId>{9D7B26C5-4107-4FEC-AEDC-1716B250A1EF}</a:tableStyleId>
              </a:tblPr>
              <a:tblGrid>
                <a:gridCol w="1415088">
                  <a:extLst>
                    <a:ext uri="{9D8B030D-6E8A-4147-A177-3AD203B41FA5}">
                      <a16:colId xmlns:a16="http://schemas.microsoft.com/office/drawing/2014/main" val="20000"/>
                    </a:ext>
                  </a:extLst>
                </a:gridCol>
              </a:tblGrid>
              <a:tr h="191213">
                <a:tc>
                  <a:txBody>
                    <a:bodyPr/>
                    <a:lstStyle/>
                    <a:p>
                      <a:pPr algn="ctr">
                        <a:spcAft>
                          <a:spcPts val="600"/>
                        </a:spcAft>
                      </a:pPr>
                      <a:endParaRPr lang="sv-SE" sz="700" b="0" cap="small">
                        <a:solidFill>
                          <a:schemeClr val="bg1"/>
                        </a:solidFill>
                        <a:latin typeface="Roboto" pitchFamily="2" charset="0"/>
                        <a:ea typeface="Roboto" pitchFamily="2" charset="0"/>
                        <a:cs typeface="+mj-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557909">
                <a:tc>
                  <a:txBody>
                    <a:bodyPr/>
                    <a:lstStyle/>
                    <a:p>
                      <a:pPr marL="0" algn="ctr" defTabSz="914400" rtl="0" eaLnBrk="1" latinLnBrk="0" hangingPunct="1">
                        <a:spcAft>
                          <a:spcPts val="600"/>
                        </a:spcAft>
                      </a:pPr>
                      <a:endParaRPr lang="sv-SE" sz="2400" b="0" kern="1200" cap="small" baseline="0">
                        <a:solidFill>
                          <a:schemeClr val="tx1"/>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8616">
                <a:tc>
                  <a:txBody>
                    <a:bodyPr/>
                    <a:lstStyle/>
                    <a:p>
                      <a:pPr marL="0" algn="ctr" defTabSz="914400" rtl="0" eaLnBrk="1" latinLnBrk="0" hangingPunct="1">
                        <a:spcAft>
                          <a:spcPts val="600"/>
                        </a:spcAft>
                      </a:pPr>
                      <a:endParaRPr lang="sv-SE" sz="1300" b="0" kern="1200" cap="small" baseline="0">
                        <a:solidFill>
                          <a:schemeClr val="accent2"/>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84" name="Text Placeholder 3">
            <a:extLst>
              <a:ext uri="{FF2B5EF4-FFF2-40B4-BE49-F238E27FC236}">
                <a16:creationId xmlns:a16="http://schemas.microsoft.com/office/drawing/2014/main" id="{CCE5A393-5760-417B-BE87-719FD1E07982}"/>
              </a:ext>
            </a:extLst>
          </p:cNvPr>
          <p:cNvSpPr>
            <a:spLocks noGrp="1"/>
          </p:cNvSpPr>
          <p:nvPr>
            <p:ph type="body" sz="quarter" idx="64" hasCustomPrompt="1"/>
          </p:nvPr>
        </p:nvSpPr>
        <p:spPr>
          <a:xfrm>
            <a:off x="10045772" y="1585268"/>
            <a:ext cx="1415088" cy="552032"/>
          </a:xfrm>
          <a:prstGeom prst="rect">
            <a:avLst/>
          </a:prstGeom>
        </p:spPr>
        <p:txBody>
          <a:bodyPr anchor="ctr"/>
          <a:lstStyle>
            <a:lvl1pPr marL="0" indent="0" algn="ctr">
              <a:buNone/>
              <a:defRPr sz="2000"/>
            </a:lvl1pPr>
          </a:lstStyle>
          <a:p>
            <a:pPr lvl="0"/>
            <a:r>
              <a:rPr lang="en-US" noProof="0"/>
              <a:t>234</a:t>
            </a:r>
          </a:p>
        </p:txBody>
      </p:sp>
      <p:sp>
        <p:nvSpPr>
          <p:cNvPr id="85" name="Text Placeholder 16">
            <a:extLst>
              <a:ext uri="{FF2B5EF4-FFF2-40B4-BE49-F238E27FC236}">
                <a16:creationId xmlns:a16="http://schemas.microsoft.com/office/drawing/2014/main" id="{EA26E4B5-E17F-4934-9626-4BB88A03F60D}"/>
              </a:ext>
            </a:extLst>
          </p:cNvPr>
          <p:cNvSpPr>
            <a:spLocks noGrp="1"/>
          </p:cNvSpPr>
          <p:nvPr>
            <p:ph type="body" sz="quarter" idx="65" hasCustomPrompt="1"/>
          </p:nvPr>
        </p:nvSpPr>
        <p:spPr>
          <a:xfrm>
            <a:off x="10044371" y="1354982"/>
            <a:ext cx="1415087" cy="102712"/>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86" name="Text Placeholder 4">
            <a:extLst>
              <a:ext uri="{FF2B5EF4-FFF2-40B4-BE49-F238E27FC236}">
                <a16:creationId xmlns:a16="http://schemas.microsoft.com/office/drawing/2014/main" id="{92387D96-1F49-4BCB-AB74-C63E517FC180}"/>
              </a:ext>
            </a:extLst>
          </p:cNvPr>
          <p:cNvSpPr>
            <a:spLocks noGrp="1"/>
          </p:cNvSpPr>
          <p:nvPr>
            <p:ph type="body" sz="quarter" idx="66" hasCustomPrompt="1"/>
          </p:nvPr>
        </p:nvSpPr>
        <p:spPr>
          <a:xfrm>
            <a:off x="10050876" y="2144731"/>
            <a:ext cx="1415084" cy="273605"/>
          </a:xfrm>
          <a:prstGeom prst="rect">
            <a:avLst/>
          </a:prstGeom>
        </p:spPr>
        <p:txBody>
          <a:bodyPr anchor="ctr"/>
          <a:lstStyle>
            <a:lvl1pPr marL="0" indent="0" algn="ctr">
              <a:buNone/>
              <a:defRPr sz="1600"/>
            </a:lvl1pPr>
          </a:lstStyle>
          <a:p>
            <a:pPr lvl="0"/>
            <a:r>
              <a:rPr lang="en-US" noProof="0"/>
              <a:t>20</a:t>
            </a:r>
          </a:p>
        </p:txBody>
      </p:sp>
      <p:graphicFrame>
        <p:nvGraphicFramePr>
          <p:cNvPr id="87" name="Tabell 3">
            <a:extLst>
              <a:ext uri="{FF2B5EF4-FFF2-40B4-BE49-F238E27FC236}">
                <a16:creationId xmlns:a16="http://schemas.microsoft.com/office/drawing/2014/main" id="{07BEBBA7-7090-4CD3-8787-9939EBAC7F4B}"/>
              </a:ext>
            </a:extLst>
          </p:cNvPr>
          <p:cNvGraphicFramePr>
            <a:graphicFrameLocks noGrp="1"/>
          </p:cNvGraphicFramePr>
          <p:nvPr userDrawn="1">
            <p:extLst>
              <p:ext uri="{D42A27DB-BD31-4B8C-83A1-F6EECF244321}">
                <p14:modId xmlns:p14="http://schemas.microsoft.com/office/powerpoint/2010/main" val="1362209949"/>
              </p:ext>
            </p:extLst>
          </p:nvPr>
        </p:nvGraphicFramePr>
        <p:xfrm>
          <a:off x="1163637" y="1296864"/>
          <a:ext cx="1415088" cy="1117738"/>
        </p:xfrm>
        <a:graphic>
          <a:graphicData uri="http://schemas.openxmlformats.org/drawingml/2006/table">
            <a:tbl>
              <a:tblPr firstRow="1">
                <a:tableStyleId>{9D7B26C5-4107-4FEC-AEDC-1716B250A1EF}</a:tableStyleId>
              </a:tblPr>
              <a:tblGrid>
                <a:gridCol w="1415088">
                  <a:extLst>
                    <a:ext uri="{9D8B030D-6E8A-4147-A177-3AD203B41FA5}">
                      <a16:colId xmlns:a16="http://schemas.microsoft.com/office/drawing/2014/main" val="20000"/>
                    </a:ext>
                  </a:extLst>
                </a:gridCol>
              </a:tblGrid>
              <a:tr h="191213">
                <a:tc>
                  <a:txBody>
                    <a:bodyPr/>
                    <a:lstStyle/>
                    <a:p>
                      <a:pPr algn="ctr">
                        <a:spcAft>
                          <a:spcPts val="600"/>
                        </a:spcAft>
                      </a:pPr>
                      <a:endParaRPr lang="sv-SE" sz="700" b="0" cap="small">
                        <a:solidFill>
                          <a:schemeClr val="bg1"/>
                        </a:solidFill>
                        <a:latin typeface="Roboto" pitchFamily="2" charset="0"/>
                        <a:ea typeface="Roboto" pitchFamily="2" charset="0"/>
                        <a:cs typeface="+mj-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557909">
                <a:tc>
                  <a:txBody>
                    <a:bodyPr/>
                    <a:lstStyle/>
                    <a:p>
                      <a:pPr marL="0" algn="ctr" defTabSz="914400" rtl="0" eaLnBrk="1" latinLnBrk="0" hangingPunct="1">
                        <a:spcAft>
                          <a:spcPts val="600"/>
                        </a:spcAft>
                      </a:pPr>
                      <a:endParaRPr lang="sv-SE" sz="2400" b="0" kern="1200" cap="small" baseline="0">
                        <a:solidFill>
                          <a:schemeClr val="tx1"/>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8616">
                <a:tc>
                  <a:txBody>
                    <a:bodyPr/>
                    <a:lstStyle/>
                    <a:p>
                      <a:pPr marL="0" algn="ctr" defTabSz="914400" rtl="0" eaLnBrk="1" latinLnBrk="0" hangingPunct="1">
                        <a:spcAft>
                          <a:spcPts val="600"/>
                        </a:spcAft>
                      </a:pPr>
                      <a:endParaRPr lang="sv-SE" sz="1300" b="0" kern="1200" cap="small" baseline="0">
                        <a:solidFill>
                          <a:schemeClr val="accent2"/>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88" name="Text Placeholder 3">
            <a:extLst>
              <a:ext uri="{FF2B5EF4-FFF2-40B4-BE49-F238E27FC236}">
                <a16:creationId xmlns:a16="http://schemas.microsoft.com/office/drawing/2014/main" id="{445D3B4E-6536-4DD9-9F56-FCAE12C8709C}"/>
              </a:ext>
            </a:extLst>
          </p:cNvPr>
          <p:cNvSpPr>
            <a:spLocks noGrp="1"/>
          </p:cNvSpPr>
          <p:nvPr>
            <p:ph type="body" sz="quarter" idx="67" hasCustomPrompt="1"/>
          </p:nvPr>
        </p:nvSpPr>
        <p:spPr>
          <a:xfrm>
            <a:off x="1172124" y="1581534"/>
            <a:ext cx="1415088" cy="552032"/>
          </a:xfrm>
          <a:prstGeom prst="rect">
            <a:avLst/>
          </a:prstGeom>
        </p:spPr>
        <p:txBody>
          <a:bodyPr anchor="ctr"/>
          <a:lstStyle>
            <a:lvl1pPr marL="0" indent="0" algn="ctr">
              <a:buNone/>
              <a:defRPr sz="2000"/>
            </a:lvl1pPr>
          </a:lstStyle>
          <a:p>
            <a:pPr lvl="0"/>
            <a:r>
              <a:rPr lang="en-US" noProof="0"/>
              <a:t>234</a:t>
            </a:r>
          </a:p>
        </p:txBody>
      </p:sp>
      <p:sp>
        <p:nvSpPr>
          <p:cNvPr id="89" name="Text Placeholder 16">
            <a:extLst>
              <a:ext uri="{FF2B5EF4-FFF2-40B4-BE49-F238E27FC236}">
                <a16:creationId xmlns:a16="http://schemas.microsoft.com/office/drawing/2014/main" id="{A6DA28E7-A398-4670-B411-052F3F29ABEB}"/>
              </a:ext>
            </a:extLst>
          </p:cNvPr>
          <p:cNvSpPr>
            <a:spLocks noGrp="1"/>
          </p:cNvSpPr>
          <p:nvPr>
            <p:ph type="body" sz="quarter" idx="68" hasCustomPrompt="1"/>
          </p:nvPr>
        </p:nvSpPr>
        <p:spPr>
          <a:xfrm>
            <a:off x="1170723" y="1351248"/>
            <a:ext cx="1415087" cy="102712"/>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90" name="Text Placeholder 4">
            <a:extLst>
              <a:ext uri="{FF2B5EF4-FFF2-40B4-BE49-F238E27FC236}">
                <a16:creationId xmlns:a16="http://schemas.microsoft.com/office/drawing/2014/main" id="{D0059EA3-6ED5-40BF-93B7-4E68205097AF}"/>
              </a:ext>
            </a:extLst>
          </p:cNvPr>
          <p:cNvSpPr>
            <a:spLocks noGrp="1"/>
          </p:cNvSpPr>
          <p:nvPr>
            <p:ph type="body" sz="quarter" idx="69" hasCustomPrompt="1"/>
          </p:nvPr>
        </p:nvSpPr>
        <p:spPr>
          <a:xfrm>
            <a:off x="1177228" y="2140997"/>
            <a:ext cx="1415084" cy="273605"/>
          </a:xfrm>
          <a:prstGeom prst="rect">
            <a:avLst/>
          </a:prstGeom>
        </p:spPr>
        <p:txBody>
          <a:bodyPr anchor="ctr"/>
          <a:lstStyle>
            <a:lvl1pPr marL="0" indent="0" algn="ctr">
              <a:buNone/>
              <a:defRPr sz="1600"/>
            </a:lvl1pPr>
          </a:lstStyle>
          <a:p>
            <a:pPr lvl="0"/>
            <a:r>
              <a:rPr lang="en-US" noProof="0"/>
              <a:t>20</a:t>
            </a:r>
          </a:p>
        </p:txBody>
      </p:sp>
      <p:graphicFrame>
        <p:nvGraphicFramePr>
          <p:cNvPr id="91" name="Tabell 3">
            <a:extLst>
              <a:ext uri="{FF2B5EF4-FFF2-40B4-BE49-F238E27FC236}">
                <a16:creationId xmlns:a16="http://schemas.microsoft.com/office/drawing/2014/main" id="{7A9D4D15-EEE3-4595-ACE9-9DF5118E0E40}"/>
              </a:ext>
            </a:extLst>
          </p:cNvPr>
          <p:cNvGraphicFramePr>
            <a:graphicFrameLocks noGrp="1"/>
          </p:cNvGraphicFramePr>
          <p:nvPr userDrawn="1">
            <p:extLst>
              <p:ext uri="{D42A27DB-BD31-4B8C-83A1-F6EECF244321}">
                <p14:modId xmlns:p14="http://schemas.microsoft.com/office/powerpoint/2010/main" val="1609052507"/>
              </p:ext>
            </p:extLst>
          </p:nvPr>
        </p:nvGraphicFramePr>
        <p:xfrm>
          <a:off x="2940294" y="1300421"/>
          <a:ext cx="1415088" cy="1117738"/>
        </p:xfrm>
        <a:graphic>
          <a:graphicData uri="http://schemas.openxmlformats.org/drawingml/2006/table">
            <a:tbl>
              <a:tblPr firstRow="1">
                <a:tableStyleId>{9D7B26C5-4107-4FEC-AEDC-1716B250A1EF}</a:tableStyleId>
              </a:tblPr>
              <a:tblGrid>
                <a:gridCol w="1415088">
                  <a:extLst>
                    <a:ext uri="{9D8B030D-6E8A-4147-A177-3AD203B41FA5}">
                      <a16:colId xmlns:a16="http://schemas.microsoft.com/office/drawing/2014/main" val="20000"/>
                    </a:ext>
                  </a:extLst>
                </a:gridCol>
              </a:tblGrid>
              <a:tr h="191213">
                <a:tc>
                  <a:txBody>
                    <a:bodyPr/>
                    <a:lstStyle/>
                    <a:p>
                      <a:pPr algn="ctr">
                        <a:spcAft>
                          <a:spcPts val="600"/>
                        </a:spcAft>
                      </a:pPr>
                      <a:endParaRPr lang="sv-SE" sz="700" b="0" cap="small">
                        <a:solidFill>
                          <a:schemeClr val="bg1"/>
                        </a:solidFill>
                        <a:latin typeface="Roboto" pitchFamily="2" charset="0"/>
                        <a:ea typeface="Roboto" pitchFamily="2" charset="0"/>
                        <a:cs typeface="+mj-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557909">
                <a:tc>
                  <a:txBody>
                    <a:bodyPr/>
                    <a:lstStyle/>
                    <a:p>
                      <a:pPr marL="0" algn="ctr" defTabSz="914400" rtl="0" eaLnBrk="1" latinLnBrk="0" hangingPunct="1">
                        <a:spcAft>
                          <a:spcPts val="600"/>
                        </a:spcAft>
                      </a:pPr>
                      <a:endParaRPr lang="sv-SE" sz="2400" b="0" kern="1200" cap="small" baseline="0">
                        <a:solidFill>
                          <a:schemeClr val="tx1"/>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8616">
                <a:tc>
                  <a:txBody>
                    <a:bodyPr/>
                    <a:lstStyle/>
                    <a:p>
                      <a:pPr marL="0" algn="ctr" defTabSz="914400" rtl="0" eaLnBrk="1" latinLnBrk="0" hangingPunct="1">
                        <a:spcAft>
                          <a:spcPts val="600"/>
                        </a:spcAft>
                      </a:pPr>
                      <a:endParaRPr lang="sv-SE" sz="1300" b="0" kern="1200" cap="small" baseline="0">
                        <a:solidFill>
                          <a:schemeClr val="accent2"/>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95" name="Tabell 3">
            <a:extLst>
              <a:ext uri="{FF2B5EF4-FFF2-40B4-BE49-F238E27FC236}">
                <a16:creationId xmlns:a16="http://schemas.microsoft.com/office/drawing/2014/main" id="{27152C12-85F6-4576-974F-BE122002FA35}"/>
              </a:ext>
            </a:extLst>
          </p:cNvPr>
          <p:cNvGraphicFramePr>
            <a:graphicFrameLocks noGrp="1"/>
          </p:cNvGraphicFramePr>
          <p:nvPr userDrawn="1">
            <p:extLst>
              <p:ext uri="{D42A27DB-BD31-4B8C-83A1-F6EECF244321}">
                <p14:modId xmlns:p14="http://schemas.microsoft.com/office/powerpoint/2010/main" val="305203036"/>
              </p:ext>
            </p:extLst>
          </p:nvPr>
        </p:nvGraphicFramePr>
        <p:xfrm>
          <a:off x="4716951" y="1300598"/>
          <a:ext cx="1415088" cy="1117738"/>
        </p:xfrm>
        <a:graphic>
          <a:graphicData uri="http://schemas.openxmlformats.org/drawingml/2006/table">
            <a:tbl>
              <a:tblPr firstRow="1">
                <a:tableStyleId>{9D7B26C5-4107-4FEC-AEDC-1716B250A1EF}</a:tableStyleId>
              </a:tblPr>
              <a:tblGrid>
                <a:gridCol w="1415088">
                  <a:extLst>
                    <a:ext uri="{9D8B030D-6E8A-4147-A177-3AD203B41FA5}">
                      <a16:colId xmlns:a16="http://schemas.microsoft.com/office/drawing/2014/main" val="20000"/>
                    </a:ext>
                  </a:extLst>
                </a:gridCol>
              </a:tblGrid>
              <a:tr h="191213">
                <a:tc>
                  <a:txBody>
                    <a:bodyPr/>
                    <a:lstStyle/>
                    <a:p>
                      <a:pPr algn="ctr">
                        <a:spcAft>
                          <a:spcPts val="600"/>
                        </a:spcAft>
                      </a:pPr>
                      <a:endParaRPr lang="sv-SE" sz="700" b="0" cap="small">
                        <a:solidFill>
                          <a:schemeClr val="bg1"/>
                        </a:solidFill>
                        <a:latin typeface="Roboto" pitchFamily="2" charset="0"/>
                        <a:ea typeface="Roboto" pitchFamily="2" charset="0"/>
                        <a:cs typeface="+mj-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557909">
                <a:tc>
                  <a:txBody>
                    <a:bodyPr/>
                    <a:lstStyle/>
                    <a:p>
                      <a:pPr marL="0" algn="ctr" defTabSz="914400" rtl="0" eaLnBrk="1" latinLnBrk="0" hangingPunct="1">
                        <a:spcAft>
                          <a:spcPts val="600"/>
                        </a:spcAft>
                      </a:pPr>
                      <a:endParaRPr lang="sv-SE" sz="2400" b="0" kern="1200" cap="small" baseline="0">
                        <a:solidFill>
                          <a:schemeClr val="tx1"/>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8616">
                <a:tc>
                  <a:txBody>
                    <a:bodyPr/>
                    <a:lstStyle/>
                    <a:p>
                      <a:pPr marL="0" algn="ctr" defTabSz="914400" rtl="0" eaLnBrk="1" latinLnBrk="0" hangingPunct="1">
                        <a:spcAft>
                          <a:spcPts val="600"/>
                        </a:spcAft>
                      </a:pPr>
                      <a:endParaRPr lang="sv-SE" sz="1300" b="0" kern="1200" cap="small" baseline="0">
                        <a:solidFill>
                          <a:schemeClr val="accent2"/>
                        </a:solidFill>
                        <a:latin typeface="Roboto" pitchFamily="2" charset="0"/>
                        <a:ea typeface="Roboto" pitchFamily="2" charset="0"/>
                        <a:cs typeface="+mn-cs"/>
                      </a:endParaRPr>
                    </a:p>
                  </a:txBody>
                  <a:tcPr marL="77350" marR="77350" marT="38675" marB="38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96" name="Text Placeholder 3">
            <a:extLst>
              <a:ext uri="{FF2B5EF4-FFF2-40B4-BE49-F238E27FC236}">
                <a16:creationId xmlns:a16="http://schemas.microsoft.com/office/drawing/2014/main" id="{D2CE9B06-1C99-478E-B673-DBA1FB84ACCC}"/>
              </a:ext>
            </a:extLst>
          </p:cNvPr>
          <p:cNvSpPr>
            <a:spLocks noGrp="1"/>
          </p:cNvSpPr>
          <p:nvPr>
            <p:ph type="body" sz="quarter" idx="73" hasCustomPrompt="1"/>
          </p:nvPr>
        </p:nvSpPr>
        <p:spPr>
          <a:xfrm>
            <a:off x="4716950" y="1585268"/>
            <a:ext cx="1379049" cy="552032"/>
          </a:xfrm>
          <a:prstGeom prst="rect">
            <a:avLst/>
          </a:prstGeom>
        </p:spPr>
        <p:txBody>
          <a:bodyPr anchor="ctr"/>
          <a:lstStyle>
            <a:lvl1pPr marL="0" indent="0" algn="ctr">
              <a:buNone/>
              <a:defRPr sz="2000"/>
            </a:lvl1pPr>
          </a:lstStyle>
          <a:p>
            <a:pPr lvl="0"/>
            <a:r>
              <a:rPr lang="en-US" noProof="0"/>
              <a:t>234</a:t>
            </a:r>
          </a:p>
        </p:txBody>
      </p:sp>
      <p:sp>
        <p:nvSpPr>
          <p:cNvPr id="98" name="Text Placeholder 4">
            <a:extLst>
              <a:ext uri="{FF2B5EF4-FFF2-40B4-BE49-F238E27FC236}">
                <a16:creationId xmlns:a16="http://schemas.microsoft.com/office/drawing/2014/main" id="{DA2326C0-B999-41A4-A125-54D61C9F9522}"/>
              </a:ext>
            </a:extLst>
          </p:cNvPr>
          <p:cNvSpPr>
            <a:spLocks noGrp="1"/>
          </p:cNvSpPr>
          <p:nvPr>
            <p:ph type="body" sz="quarter" idx="75" hasCustomPrompt="1"/>
          </p:nvPr>
        </p:nvSpPr>
        <p:spPr>
          <a:xfrm>
            <a:off x="4722053" y="2144731"/>
            <a:ext cx="1379045" cy="273605"/>
          </a:xfrm>
          <a:prstGeom prst="rect">
            <a:avLst/>
          </a:prstGeom>
        </p:spPr>
        <p:txBody>
          <a:bodyPr anchor="ctr"/>
          <a:lstStyle>
            <a:lvl1pPr marL="0" indent="0" algn="ctr">
              <a:buNone/>
              <a:defRPr sz="1600"/>
            </a:lvl1pPr>
          </a:lstStyle>
          <a:p>
            <a:pPr lvl="0"/>
            <a:r>
              <a:rPr lang="en-US" noProof="0"/>
              <a:t>20</a:t>
            </a:r>
          </a:p>
        </p:txBody>
      </p:sp>
      <p:sp>
        <p:nvSpPr>
          <p:cNvPr id="99" name="Text Placeholder 3">
            <a:extLst>
              <a:ext uri="{FF2B5EF4-FFF2-40B4-BE49-F238E27FC236}">
                <a16:creationId xmlns:a16="http://schemas.microsoft.com/office/drawing/2014/main" id="{6AE297C9-708D-487D-995D-B2B0CDBAE3BB}"/>
              </a:ext>
            </a:extLst>
          </p:cNvPr>
          <p:cNvSpPr>
            <a:spLocks noGrp="1"/>
          </p:cNvSpPr>
          <p:nvPr>
            <p:ph type="body" sz="quarter" idx="76" hasCustomPrompt="1"/>
          </p:nvPr>
        </p:nvSpPr>
        <p:spPr>
          <a:xfrm>
            <a:off x="2940292" y="1576863"/>
            <a:ext cx="1415088" cy="552032"/>
          </a:xfrm>
          <a:prstGeom prst="rect">
            <a:avLst/>
          </a:prstGeom>
        </p:spPr>
        <p:txBody>
          <a:bodyPr anchor="ctr"/>
          <a:lstStyle>
            <a:lvl1pPr marL="0" indent="0" algn="ctr">
              <a:buNone/>
              <a:defRPr sz="2000"/>
            </a:lvl1pPr>
          </a:lstStyle>
          <a:p>
            <a:pPr lvl="0"/>
            <a:r>
              <a:rPr lang="en-US" noProof="0"/>
              <a:t>234</a:t>
            </a:r>
          </a:p>
        </p:txBody>
      </p:sp>
      <p:sp>
        <p:nvSpPr>
          <p:cNvPr id="100" name="Text Placeholder 16">
            <a:extLst>
              <a:ext uri="{FF2B5EF4-FFF2-40B4-BE49-F238E27FC236}">
                <a16:creationId xmlns:a16="http://schemas.microsoft.com/office/drawing/2014/main" id="{C6638C5D-C77B-4788-BD93-2028FDC53A8B}"/>
              </a:ext>
            </a:extLst>
          </p:cNvPr>
          <p:cNvSpPr>
            <a:spLocks noGrp="1"/>
          </p:cNvSpPr>
          <p:nvPr>
            <p:ph type="body" sz="quarter" idx="77" hasCustomPrompt="1"/>
          </p:nvPr>
        </p:nvSpPr>
        <p:spPr>
          <a:xfrm>
            <a:off x="2938891" y="1346577"/>
            <a:ext cx="1415087" cy="102712"/>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101" name="Text Placeholder 4">
            <a:extLst>
              <a:ext uri="{FF2B5EF4-FFF2-40B4-BE49-F238E27FC236}">
                <a16:creationId xmlns:a16="http://schemas.microsoft.com/office/drawing/2014/main" id="{F1966ECF-8E7A-4754-AFFA-B59A7E8495D7}"/>
              </a:ext>
            </a:extLst>
          </p:cNvPr>
          <p:cNvSpPr>
            <a:spLocks noGrp="1"/>
          </p:cNvSpPr>
          <p:nvPr>
            <p:ph type="body" sz="quarter" idx="78" hasCustomPrompt="1"/>
          </p:nvPr>
        </p:nvSpPr>
        <p:spPr>
          <a:xfrm>
            <a:off x="2945396" y="2136326"/>
            <a:ext cx="1415084" cy="273605"/>
          </a:xfrm>
          <a:prstGeom prst="rect">
            <a:avLst/>
          </a:prstGeom>
        </p:spPr>
        <p:txBody>
          <a:bodyPr anchor="ctr"/>
          <a:lstStyle>
            <a:lvl1pPr marL="0" indent="0" algn="ctr">
              <a:buNone/>
              <a:defRPr sz="1600"/>
            </a:lvl1pPr>
          </a:lstStyle>
          <a:p>
            <a:pPr lvl="0"/>
            <a:r>
              <a:rPr lang="en-US" noProof="0"/>
              <a:t>20</a:t>
            </a:r>
          </a:p>
        </p:txBody>
      </p:sp>
      <p:sp>
        <p:nvSpPr>
          <p:cNvPr id="105" name="Text Placeholder 16">
            <a:extLst>
              <a:ext uri="{FF2B5EF4-FFF2-40B4-BE49-F238E27FC236}">
                <a16:creationId xmlns:a16="http://schemas.microsoft.com/office/drawing/2014/main" id="{05C87C21-CA2D-443E-8C44-60ECA7CBD573}"/>
              </a:ext>
            </a:extLst>
          </p:cNvPr>
          <p:cNvSpPr>
            <a:spLocks noGrp="1"/>
          </p:cNvSpPr>
          <p:nvPr>
            <p:ph type="body" sz="quarter" idx="79" hasCustomPrompt="1"/>
          </p:nvPr>
        </p:nvSpPr>
        <p:spPr>
          <a:xfrm>
            <a:off x="4708462" y="1353317"/>
            <a:ext cx="1415087" cy="102712"/>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Tree>
    <p:extLst>
      <p:ext uri="{BB962C8B-B14F-4D97-AF65-F5344CB8AC3E}">
        <p14:creationId xmlns:p14="http://schemas.microsoft.com/office/powerpoint/2010/main" val="2716273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KPI_dashboar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KPI-page in danish style</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6" name="Slide Number Placeholder 3">
            <a:extLst>
              <a:ext uri="{FF2B5EF4-FFF2-40B4-BE49-F238E27FC236}">
                <a16:creationId xmlns:a16="http://schemas.microsoft.com/office/drawing/2014/main" id="{CEB3757C-D1BE-453A-8A2D-FA3C9C96C41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smtClean="0"/>
              <a:pPr/>
              <a:t>‹#›</a:t>
            </a:fld>
            <a:endParaRPr lang="en-US"/>
          </a:p>
        </p:txBody>
      </p:sp>
      <p:graphicFrame>
        <p:nvGraphicFramePr>
          <p:cNvPr id="50" name="Tabell 3">
            <a:extLst>
              <a:ext uri="{FF2B5EF4-FFF2-40B4-BE49-F238E27FC236}">
                <a16:creationId xmlns:a16="http://schemas.microsoft.com/office/drawing/2014/main" id="{CF71AACC-F717-4F4A-9D15-54EEB13F25A1}"/>
              </a:ext>
            </a:extLst>
          </p:cNvPr>
          <p:cNvGraphicFramePr>
            <a:graphicFrameLocks noGrp="1"/>
          </p:cNvGraphicFramePr>
          <p:nvPr userDrawn="1">
            <p:extLst>
              <p:ext uri="{D42A27DB-BD31-4B8C-83A1-F6EECF244321}">
                <p14:modId xmlns:p14="http://schemas.microsoft.com/office/powerpoint/2010/main" val="2044739142"/>
              </p:ext>
            </p:extLst>
          </p:nvPr>
        </p:nvGraphicFramePr>
        <p:xfrm>
          <a:off x="1166187"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51" name="Tabell 3">
            <a:extLst>
              <a:ext uri="{FF2B5EF4-FFF2-40B4-BE49-F238E27FC236}">
                <a16:creationId xmlns:a16="http://schemas.microsoft.com/office/drawing/2014/main" id="{A48CD546-04CF-DA43-9C31-F2BEB4F1DBD6}"/>
              </a:ext>
            </a:extLst>
          </p:cNvPr>
          <p:cNvGraphicFramePr>
            <a:graphicFrameLocks noGrp="1"/>
          </p:cNvGraphicFramePr>
          <p:nvPr userDrawn="1">
            <p:extLst>
              <p:ext uri="{D42A27DB-BD31-4B8C-83A1-F6EECF244321}">
                <p14:modId xmlns:p14="http://schemas.microsoft.com/office/powerpoint/2010/main" val="3319519603"/>
              </p:ext>
            </p:extLst>
          </p:nvPr>
        </p:nvGraphicFramePr>
        <p:xfrm>
          <a:off x="1166186" y="3194811"/>
          <a:ext cx="10298371" cy="3157351"/>
        </p:xfrm>
        <a:graphic>
          <a:graphicData uri="http://schemas.openxmlformats.org/drawingml/2006/table">
            <a:tbl>
              <a:tblPr firstRow="1">
                <a:tableStyleId>{9D7B26C5-4107-4FEC-AEDC-1716B250A1EF}</a:tableStyleId>
              </a:tblPr>
              <a:tblGrid>
                <a:gridCol w="10298371">
                  <a:extLst>
                    <a:ext uri="{9D8B030D-6E8A-4147-A177-3AD203B41FA5}">
                      <a16:colId xmlns:a16="http://schemas.microsoft.com/office/drawing/2014/main" val="20000"/>
                    </a:ext>
                  </a:extLst>
                </a:gridCol>
              </a:tblGrid>
              <a:tr h="270331">
                <a:tc>
                  <a:txBody>
                    <a:bodyPr/>
                    <a:lstStyle/>
                    <a:p>
                      <a:pPr algn="ctr">
                        <a:spcAft>
                          <a:spcPts val="600"/>
                        </a:spcAft>
                      </a:pPr>
                      <a:endParaRPr lang="sv-SE" sz="10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794874">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92146">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52" name="Tabell 3">
            <a:extLst>
              <a:ext uri="{FF2B5EF4-FFF2-40B4-BE49-F238E27FC236}">
                <a16:creationId xmlns:a16="http://schemas.microsoft.com/office/drawing/2014/main" id="{1FC99C04-9DDD-344D-9714-9656315E858E}"/>
              </a:ext>
            </a:extLst>
          </p:cNvPr>
          <p:cNvGraphicFramePr>
            <a:graphicFrameLocks noGrp="1"/>
          </p:cNvGraphicFramePr>
          <p:nvPr userDrawn="1">
            <p:extLst>
              <p:ext uri="{D42A27DB-BD31-4B8C-83A1-F6EECF244321}">
                <p14:modId xmlns:p14="http://schemas.microsoft.com/office/powerpoint/2010/main" val="1204852759"/>
              </p:ext>
            </p:extLst>
          </p:nvPr>
        </p:nvGraphicFramePr>
        <p:xfrm>
          <a:off x="9921766"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53" name="Tabell 3">
            <a:extLst>
              <a:ext uri="{FF2B5EF4-FFF2-40B4-BE49-F238E27FC236}">
                <a16:creationId xmlns:a16="http://schemas.microsoft.com/office/drawing/2014/main" id="{B80B12AD-B096-7743-A7BD-206BD1EEC896}"/>
              </a:ext>
            </a:extLst>
          </p:cNvPr>
          <p:cNvGraphicFramePr>
            <a:graphicFrameLocks noGrp="1"/>
          </p:cNvGraphicFramePr>
          <p:nvPr userDrawn="1">
            <p:extLst>
              <p:ext uri="{D42A27DB-BD31-4B8C-83A1-F6EECF244321}">
                <p14:modId xmlns:p14="http://schemas.microsoft.com/office/powerpoint/2010/main" val="3745010132"/>
              </p:ext>
            </p:extLst>
          </p:nvPr>
        </p:nvGraphicFramePr>
        <p:xfrm>
          <a:off x="8170651"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54" name="Tabell 3">
            <a:extLst>
              <a:ext uri="{FF2B5EF4-FFF2-40B4-BE49-F238E27FC236}">
                <a16:creationId xmlns:a16="http://schemas.microsoft.com/office/drawing/2014/main" id="{FDC2AB79-7DFC-3F4D-A894-E69125D721C9}"/>
              </a:ext>
            </a:extLst>
          </p:cNvPr>
          <p:cNvGraphicFramePr>
            <a:graphicFrameLocks noGrp="1"/>
          </p:cNvGraphicFramePr>
          <p:nvPr userDrawn="1">
            <p:extLst>
              <p:ext uri="{D42A27DB-BD31-4B8C-83A1-F6EECF244321}">
                <p14:modId xmlns:p14="http://schemas.microsoft.com/office/powerpoint/2010/main" val="3326996285"/>
              </p:ext>
            </p:extLst>
          </p:nvPr>
        </p:nvGraphicFramePr>
        <p:xfrm>
          <a:off x="6419536"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55" name="Tabell 3">
            <a:extLst>
              <a:ext uri="{FF2B5EF4-FFF2-40B4-BE49-F238E27FC236}">
                <a16:creationId xmlns:a16="http://schemas.microsoft.com/office/drawing/2014/main" id="{5D2B4A7D-12A4-2B46-AECE-923D9E4AC704}"/>
              </a:ext>
            </a:extLst>
          </p:cNvPr>
          <p:cNvGraphicFramePr>
            <a:graphicFrameLocks noGrp="1"/>
          </p:cNvGraphicFramePr>
          <p:nvPr userDrawn="1">
            <p:extLst>
              <p:ext uri="{D42A27DB-BD31-4B8C-83A1-F6EECF244321}">
                <p14:modId xmlns:p14="http://schemas.microsoft.com/office/powerpoint/2010/main" val="57040746"/>
              </p:ext>
            </p:extLst>
          </p:nvPr>
        </p:nvGraphicFramePr>
        <p:xfrm>
          <a:off x="4668419"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56" name="Tabell 3">
            <a:extLst>
              <a:ext uri="{FF2B5EF4-FFF2-40B4-BE49-F238E27FC236}">
                <a16:creationId xmlns:a16="http://schemas.microsoft.com/office/drawing/2014/main" id="{4B4991D3-73E3-5847-9666-CCDD956816F0}"/>
              </a:ext>
            </a:extLst>
          </p:cNvPr>
          <p:cNvGraphicFramePr>
            <a:graphicFrameLocks noGrp="1"/>
          </p:cNvGraphicFramePr>
          <p:nvPr userDrawn="1">
            <p:extLst>
              <p:ext uri="{D42A27DB-BD31-4B8C-83A1-F6EECF244321}">
                <p14:modId xmlns:p14="http://schemas.microsoft.com/office/powerpoint/2010/main" val="486805028"/>
              </p:ext>
            </p:extLst>
          </p:nvPr>
        </p:nvGraphicFramePr>
        <p:xfrm>
          <a:off x="2917302" y="1300598"/>
          <a:ext cx="1544194" cy="1502922"/>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0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70">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45">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57" name="Text Placeholder 3">
            <a:extLst>
              <a:ext uri="{FF2B5EF4-FFF2-40B4-BE49-F238E27FC236}">
                <a16:creationId xmlns:a16="http://schemas.microsoft.com/office/drawing/2014/main" id="{80303930-26AB-7442-854E-86CFF2A55FEE}"/>
              </a:ext>
            </a:extLst>
          </p:cNvPr>
          <p:cNvSpPr>
            <a:spLocks noGrp="1"/>
          </p:cNvSpPr>
          <p:nvPr>
            <p:ph type="body" sz="quarter" idx="11" hasCustomPrompt="1"/>
          </p:nvPr>
        </p:nvSpPr>
        <p:spPr>
          <a:xfrm>
            <a:off x="1165038" y="1585268"/>
            <a:ext cx="1544194" cy="742296"/>
          </a:xfrm>
          <a:prstGeom prst="rect">
            <a:avLst/>
          </a:prstGeom>
        </p:spPr>
        <p:txBody>
          <a:bodyPr anchor="ctr"/>
          <a:lstStyle>
            <a:lvl1pPr marL="0" indent="0" algn="ctr">
              <a:buNone/>
              <a:defRPr sz="3200"/>
            </a:lvl1pPr>
          </a:lstStyle>
          <a:p>
            <a:pPr lvl="0"/>
            <a:r>
              <a:rPr lang="en-US"/>
              <a:t>124</a:t>
            </a:r>
          </a:p>
        </p:txBody>
      </p:sp>
      <p:sp>
        <p:nvSpPr>
          <p:cNvPr id="58" name="Text Placeholder 16">
            <a:extLst>
              <a:ext uri="{FF2B5EF4-FFF2-40B4-BE49-F238E27FC236}">
                <a16:creationId xmlns:a16="http://schemas.microsoft.com/office/drawing/2014/main" id="{1BFCCB85-7413-FA49-8E62-C417E5F96096}"/>
              </a:ext>
            </a:extLst>
          </p:cNvPr>
          <p:cNvSpPr>
            <a:spLocks noGrp="1"/>
          </p:cNvSpPr>
          <p:nvPr>
            <p:ph type="body" sz="quarter" idx="12" hasCustomPrompt="1"/>
          </p:nvPr>
        </p:nvSpPr>
        <p:spPr>
          <a:xfrm>
            <a:off x="1163637" y="1354981"/>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59" name="Text Placeholder 3">
            <a:extLst>
              <a:ext uri="{FF2B5EF4-FFF2-40B4-BE49-F238E27FC236}">
                <a16:creationId xmlns:a16="http://schemas.microsoft.com/office/drawing/2014/main" id="{B4880C7B-C329-6D4A-B770-73ABB729CEA6}"/>
              </a:ext>
            </a:extLst>
          </p:cNvPr>
          <p:cNvSpPr>
            <a:spLocks noGrp="1"/>
          </p:cNvSpPr>
          <p:nvPr>
            <p:ph type="body" sz="quarter" idx="13" hasCustomPrompt="1"/>
          </p:nvPr>
        </p:nvSpPr>
        <p:spPr>
          <a:xfrm>
            <a:off x="2914751" y="1592805"/>
            <a:ext cx="1544194" cy="742296"/>
          </a:xfrm>
          <a:prstGeom prst="rect">
            <a:avLst/>
          </a:prstGeom>
        </p:spPr>
        <p:txBody>
          <a:bodyPr anchor="ctr"/>
          <a:lstStyle>
            <a:lvl1pPr marL="0" indent="0" algn="ctr">
              <a:buNone/>
              <a:defRPr sz="3200"/>
            </a:lvl1pPr>
          </a:lstStyle>
          <a:p>
            <a:pPr lvl="0"/>
            <a:r>
              <a:rPr lang="en-US"/>
              <a:t>4,9</a:t>
            </a:r>
          </a:p>
        </p:txBody>
      </p:sp>
      <p:sp>
        <p:nvSpPr>
          <p:cNvPr id="60" name="Text Placeholder 16">
            <a:extLst>
              <a:ext uri="{FF2B5EF4-FFF2-40B4-BE49-F238E27FC236}">
                <a16:creationId xmlns:a16="http://schemas.microsoft.com/office/drawing/2014/main" id="{6B4CD1E0-E1AB-2B40-A85E-B8C2BD60016E}"/>
              </a:ext>
            </a:extLst>
          </p:cNvPr>
          <p:cNvSpPr>
            <a:spLocks noGrp="1"/>
          </p:cNvSpPr>
          <p:nvPr>
            <p:ph type="body" sz="quarter" idx="14" hasCustomPrompt="1"/>
          </p:nvPr>
        </p:nvSpPr>
        <p:spPr>
          <a:xfrm>
            <a:off x="2913350"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61" name="Text Placeholder 3">
            <a:extLst>
              <a:ext uri="{FF2B5EF4-FFF2-40B4-BE49-F238E27FC236}">
                <a16:creationId xmlns:a16="http://schemas.microsoft.com/office/drawing/2014/main" id="{C2E2B70A-A775-A549-83FB-ED98CA1A5FF5}"/>
              </a:ext>
            </a:extLst>
          </p:cNvPr>
          <p:cNvSpPr>
            <a:spLocks noGrp="1"/>
          </p:cNvSpPr>
          <p:nvPr>
            <p:ph type="body" sz="quarter" idx="15" hasCustomPrompt="1"/>
          </p:nvPr>
        </p:nvSpPr>
        <p:spPr>
          <a:xfrm>
            <a:off x="4669818" y="1592805"/>
            <a:ext cx="1544194" cy="742296"/>
          </a:xfrm>
          <a:prstGeom prst="rect">
            <a:avLst/>
          </a:prstGeom>
        </p:spPr>
        <p:txBody>
          <a:bodyPr anchor="ctr"/>
          <a:lstStyle>
            <a:lvl1pPr marL="0" indent="0" algn="ctr">
              <a:buNone/>
              <a:defRPr sz="3200"/>
            </a:lvl1pPr>
          </a:lstStyle>
          <a:p>
            <a:pPr lvl="0"/>
            <a:r>
              <a:rPr lang="en-US"/>
              <a:t>45</a:t>
            </a:r>
          </a:p>
        </p:txBody>
      </p:sp>
      <p:sp>
        <p:nvSpPr>
          <p:cNvPr id="62" name="Text Placeholder 16">
            <a:extLst>
              <a:ext uri="{FF2B5EF4-FFF2-40B4-BE49-F238E27FC236}">
                <a16:creationId xmlns:a16="http://schemas.microsoft.com/office/drawing/2014/main" id="{05B49FEA-A09E-6540-90CE-635333F62899}"/>
              </a:ext>
            </a:extLst>
          </p:cNvPr>
          <p:cNvSpPr>
            <a:spLocks noGrp="1"/>
          </p:cNvSpPr>
          <p:nvPr>
            <p:ph type="body" sz="quarter" idx="16" hasCustomPrompt="1"/>
          </p:nvPr>
        </p:nvSpPr>
        <p:spPr>
          <a:xfrm>
            <a:off x="4668417"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63" name="Text Placeholder 3">
            <a:extLst>
              <a:ext uri="{FF2B5EF4-FFF2-40B4-BE49-F238E27FC236}">
                <a16:creationId xmlns:a16="http://schemas.microsoft.com/office/drawing/2014/main" id="{A7C35D61-215F-6D4D-971C-0ED694112E20}"/>
              </a:ext>
            </a:extLst>
          </p:cNvPr>
          <p:cNvSpPr>
            <a:spLocks noGrp="1"/>
          </p:cNvSpPr>
          <p:nvPr>
            <p:ph type="body" sz="quarter" idx="17" hasCustomPrompt="1"/>
          </p:nvPr>
        </p:nvSpPr>
        <p:spPr>
          <a:xfrm>
            <a:off x="6418134" y="1592805"/>
            <a:ext cx="1544194" cy="742296"/>
          </a:xfrm>
          <a:prstGeom prst="rect">
            <a:avLst/>
          </a:prstGeom>
        </p:spPr>
        <p:txBody>
          <a:bodyPr anchor="ctr"/>
          <a:lstStyle>
            <a:lvl1pPr marL="0" indent="0" algn="ctr">
              <a:buNone/>
              <a:defRPr sz="3200"/>
            </a:lvl1pPr>
          </a:lstStyle>
          <a:p>
            <a:pPr lvl="0"/>
            <a:r>
              <a:rPr lang="en-US"/>
              <a:t>23%</a:t>
            </a:r>
          </a:p>
        </p:txBody>
      </p:sp>
      <p:sp>
        <p:nvSpPr>
          <p:cNvPr id="64" name="Text Placeholder 16">
            <a:extLst>
              <a:ext uri="{FF2B5EF4-FFF2-40B4-BE49-F238E27FC236}">
                <a16:creationId xmlns:a16="http://schemas.microsoft.com/office/drawing/2014/main" id="{489C2289-4DED-EF4C-A5DF-7C9A037F1DD8}"/>
              </a:ext>
            </a:extLst>
          </p:cNvPr>
          <p:cNvSpPr>
            <a:spLocks noGrp="1"/>
          </p:cNvSpPr>
          <p:nvPr>
            <p:ph type="body" sz="quarter" idx="18" hasCustomPrompt="1"/>
          </p:nvPr>
        </p:nvSpPr>
        <p:spPr>
          <a:xfrm>
            <a:off x="6416733"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65" name="Text Placeholder 3">
            <a:extLst>
              <a:ext uri="{FF2B5EF4-FFF2-40B4-BE49-F238E27FC236}">
                <a16:creationId xmlns:a16="http://schemas.microsoft.com/office/drawing/2014/main" id="{AEB72923-75FB-5842-A7A3-69CB17D5BD03}"/>
              </a:ext>
            </a:extLst>
          </p:cNvPr>
          <p:cNvSpPr>
            <a:spLocks noGrp="1"/>
          </p:cNvSpPr>
          <p:nvPr>
            <p:ph type="body" sz="quarter" idx="19" hasCustomPrompt="1"/>
          </p:nvPr>
        </p:nvSpPr>
        <p:spPr>
          <a:xfrm>
            <a:off x="8166447" y="1585268"/>
            <a:ext cx="1544194" cy="742296"/>
          </a:xfrm>
          <a:prstGeom prst="rect">
            <a:avLst/>
          </a:prstGeom>
        </p:spPr>
        <p:txBody>
          <a:bodyPr anchor="ctr"/>
          <a:lstStyle>
            <a:lvl1pPr marL="0" indent="0" algn="ctr">
              <a:buNone/>
              <a:defRPr sz="3200"/>
            </a:lvl1pPr>
          </a:lstStyle>
          <a:p>
            <a:pPr lvl="0"/>
            <a:r>
              <a:rPr lang="en-US"/>
              <a:t>3,7</a:t>
            </a:r>
          </a:p>
        </p:txBody>
      </p:sp>
      <p:sp>
        <p:nvSpPr>
          <p:cNvPr id="66" name="Text Placeholder 16">
            <a:extLst>
              <a:ext uri="{FF2B5EF4-FFF2-40B4-BE49-F238E27FC236}">
                <a16:creationId xmlns:a16="http://schemas.microsoft.com/office/drawing/2014/main" id="{5D1A7F04-9C69-0B4B-9ED6-CDB9926866E6}"/>
              </a:ext>
            </a:extLst>
          </p:cNvPr>
          <p:cNvSpPr>
            <a:spLocks noGrp="1"/>
          </p:cNvSpPr>
          <p:nvPr>
            <p:ph type="body" sz="quarter" idx="20" hasCustomPrompt="1"/>
          </p:nvPr>
        </p:nvSpPr>
        <p:spPr>
          <a:xfrm>
            <a:off x="8165046" y="1354981"/>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67" name="Text Placeholder 3">
            <a:extLst>
              <a:ext uri="{FF2B5EF4-FFF2-40B4-BE49-F238E27FC236}">
                <a16:creationId xmlns:a16="http://schemas.microsoft.com/office/drawing/2014/main" id="{C059B676-0980-284E-8AD7-4BAEDB9C4C8C}"/>
              </a:ext>
            </a:extLst>
          </p:cNvPr>
          <p:cNvSpPr>
            <a:spLocks noGrp="1"/>
          </p:cNvSpPr>
          <p:nvPr>
            <p:ph type="body" sz="quarter" idx="21" hasCustomPrompt="1"/>
          </p:nvPr>
        </p:nvSpPr>
        <p:spPr>
          <a:xfrm>
            <a:off x="9921766" y="1585268"/>
            <a:ext cx="1544194" cy="742296"/>
          </a:xfrm>
          <a:prstGeom prst="rect">
            <a:avLst/>
          </a:prstGeom>
        </p:spPr>
        <p:txBody>
          <a:bodyPr anchor="ctr"/>
          <a:lstStyle>
            <a:lvl1pPr marL="0" indent="0" algn="ctr">
              <a:buNone/>
              <a:defRPr sz="3200"/>
            </a:lvl1pPr>
          </a:lstStyle>
          <a:p>
            <a:pPr lvl="0"/>
            <a:r>
              <a:rPr lang="en-US"/>
              <a:t>65%</a:t>
            </a:r>
          </a:p>
        </p:txBody>
      </p:sp>
      <p:sp>
        <p:nvSpPr>
          <p:cNvPr id="68" name="Text Placeholder 16">
            <a:extLst>
              <a:ext uri="{FF2B5EF4-FFF2-40B4-BE49-F238E27FC236}">
                <a16:creationId xmlns:a16="http://schemas.microsoft.com/office/drawing/2014/main" id="{24619893-1A7F-174D-9096-E9F32F384CBD}"/>
              </a:ext>
            </a:extLst>
          </p:cNvPr>
          <p:cNvSpPr>
            <a:spLocks noGrp="1"/>
          </p:cNvSpPr>
          <p:nvPr>
            <p:ph type="body" sz="quarter" idx="22" hasCustomPrompt="1"/>
          </p:nvPr>
        </p:nvSpPr>
        <p:spPr>
          <a:xfrm>
            <a:off x="9920365" y="1354981"/>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69" name="Text Placeholder 16">
            <a:extLst>
              <a:ext uri="{FF2B5EF4-FFF2-40B4-BE49-F238E27FC236}">
                <a16:creationId xmlns:a16="http://schemas.microsoft.com/office/drawing/2014/main" id="{6EE06020-C2E2-6C4B-B9DB-0EA325321C3F}"/>
              </a:ext>
            </a:extLst>
          </p:cNvPr>
          <p:cNvSpPr>
            <a:spLocks noGrp="1"/>
          </p:cNvSpPr>
          <p:nvPr>
            <p:ph type="body" sz="quarter" idx="23" hasCustomPrompt="1"/>
          </p:nvPr>
        </p:nvSpPr>
        <p:spPr>
          <a:xfrm>
            <a:off x="1163637" y="3264059"/>
            <a:ext cx="10298370" cy="138113"/>
          </a:xfrm>
          <a:prstGeom prst="rect">
            <a:avLst/>
          </a:prstGeom>
        </p:spPr>
        <p:txBody>
          <a:bodyPr anchor="ctr"/>
          <a:lstStyle>
            <a:lvl1pPr marL="0" indent="0" algn="ctr">
              <a:buNone/>
              <a:defRPr sz="1100">
                <a:solidFill>
                  <a:schemeClr val="bg1"/>
                </a:solidFill>
              </a:defRPr>
            </a:lvl1pPr>
          </a:lstStyle>
          <a:p>
            <a:pPr lvl="0"/>
            <a:r>
              <a:rPr lang="en-US"/>
              <a:t>Diagram heading</a:t>
            </a:r>
          </a:p>
        </p:txBody>
      </p:sp>
      <p:sp>
        <p:nvSpPr>
          <p:cNvPr id="70" name="Text Placeholder 4">
            <a:extLst>
              <a:ext uri="{FF2B5EF4-FFF2-40B4-BE49-F238E27FC236}">
                <a16:creationId xmlns:a16="http://schemas.microsoft.com/office/drawing/2014/main" id="{BFBF30F3-25DC-7F48-92F0-7577355C07F6}"/>
              </a:ext>
            </a:extLst>
          </p:cNvPr>
          <p:cNvSpPr>
            <a:spLocks noGrp="1"/>
          </p:cNvSpPr>
          <p:nvPr>
            <p:ph type="body" sz="quarter" idx="25" hasCustomPrompt="1"/>
          </p:nvPr>
        </p:nvSpPr>
        <p:spPr>
          <a:xfrm>
            <a:off x="1163639" y="2335213"/>
            <a:ext cx="1544190" cy="468312"/>
          </a:xfrm>
          <a:prstGeom prst="rect">
            <a:avLst/>
          </a:prstGeom>
        </p:spPr>
        <p:txBody>
          <a:bodyPr anchor="ctr"/>
          <a:lstStyle>
            <a:lvl1pPr marL="0" indent="0" algn="ctr">
              <a:buNone/>
              <a:defRPr sz="2000"/>
            </a:lvl1pPr>
          </a:lstStyle>
          <a:p>
            <a:pPr lvl="0"/>
            <a:r>
              <a:rPr lang="en-US"/>
              <a:t>20</a:t>
            </a:r>
          </a:p>
        </p:txBody>
      </p:sp>
      <p:sp>
        <p:nvSpPr>
          <p:cNvPr id="71" name="Text Placeholder 4">
            <a:extLst>
              <a:ext uri="{FF2B5EF4-FFF2-40B4-BE49-F238E27FC236}">
                <a16:creationId xmlns:a16="http://schemas.microsoft.com/office/drawing/2014/main" id="{20F03B68-54FB-2642-9EBA-E7B9EF3D7DBA}"/>
              </a:ext>
            </a:extLst>
          </p:cNvPr>
          <p:cNvSpPr>
            <a:spLocks noGrp="1"/>
          </p:cNvSpPr>
          <p:nvPr>
            <p:ph type="body" sz="quarter" idx="26" hasCustomPrompt="1"/>
          </p:nvPr>
        </p:nvSpPr>
        <p:spPr>
          <a:xfrm>
            <a:off x="2921078" y="2335213"/>
            <a:ext cx="1542969" cy="468312"/>
          </a:xfrm>
          <a:prstGeom prst="rect">
            <a:avLst/>
          </a:prstGeom>
        </p:spPr>
        <p:txBody>
          <a:bodyPr anchor="ctr"/>
          <a:lstStyle>
            <a:lvl1pPr marL="0" indent="0" algn="ctr">
              <a:buNone/>
              <a:defRPr sz="2000"/>
            </a:lvl1pPr>
          </a:lstStyle>
          <a:p>
            <a:pPr lvl="0"/>
            <a:r>
              <a:rPr lang="en-US"/>
              <a:t>3,5</a:t>
            </a:r>
          </a:p>
        </p:txBody>
      </p:sp>
      <p:sp>
        <p:nvSpPr>
          <p:cNvPr id="72" name="Text Placeholder 4">
            <a:extLst>
              <a:ext uri="{FF2B5EF4-FFF2-40B4-BE49-F238E27FC236}">
                <a16:creationId xmlns:a16="http://schemas.microsoft.com/office/drawing/2014/main" id="{F792BB0F-BA28-8F41-81EB-CD5CEA569977}"/>
              </a:ext>
            </a:extLst>
          </p:cNvPr>
          <p:cNvSpPr>
            <a:spLocks noGrp="1"/>
          </p:cNvSpPr>
          <p:nvPr>
            <p:ph type="body" sz="quarter" idx="27" hasCustomPrompt="1"/>
          </p:nvPr>
        </p:nvSpPr>
        <p:spPr>
          <a:xfrm>
            <a:off x="4665868" y="2335101"/>
            <a:ext cx="1542969" cy="468424"/>
          </a:xfrm>
          <a:prstGeom prst="rect">
            <a:avLst/>
          </a:prstGeom>
        </p:spPr>
        <p:txBody>
          <a:bodyPr anchor="ctr"/>
          <a:lstStyle>
            <a:lvl1pPr marL="0" indent="0" algn="ctr">
              <a:buNone/>
              <a:defRPr sz="2000"/>
            </a:lvl1pPr>
          </a:lstStyle>
          <a:p>
            <a:pPr lvl="0"/>
            <a:r>
              <a:rPr lang="en-US"/>
              <a:t>28</a:t>
            </a:r>
          </a:p>
        </p:txBody>
      </p:sp>
      <p:sp>
        <p:nvSpPr>
          <p:cNvPr id="73" name="Text Placeholder 4">
            <a:extLst>
              <a:ext uri="{FF2B5EF4-FFF2-40B4-BE49-F238E27FC236}">
                <a16:creationId xmlns:a16="http://schemas.microsoft.com/office/drawing/2014/main" id="{D655E03A-57E7-A242-B833-A5D91404DF85}"/>
              </a:ext>
            </a:extLst>
          </p:cNvPr>
          <p:cNvSpPr>
            <a:spLocks noGrp="1"/>
          </p:cNvSpPr>
          <p:nvPr>
            <p:ph type="body" sz="quarter" idx="28" hasCustomPrompt="1"/>
          </p:nvPr>
        </p:nvSpPr>
        <p:spPr>
          <a:xfrm>
            <a:off x="6424964" y="2336972"/>
            <a:ext cx="1542969" cy="468424"/>
          </a:xfrm>
          <a:prstGeom prst="rect">
            <a:avLst/>
          </a:prstGeom>
        </p:spPr>
        <p:txBody>
          <a:bodyPr anchor="ctr"/>
          <a:lstStyle>
            <a:lvl1pPr marL="0" indent="0" algn="ctr">
              <a:buNone/>
              <a:defRPr sz="2000"/>
            </a:lvl1pPr>
          </a:lstStyle>
          <a:p>
            <a:pPr lvl="0"/>
            <a:r>
              <a:rPr lang="en-US"/>
              <a:t>22%</a:t>
            </a:r>
          </a:p>
        </p:txBody>
      </p:sp>
      <p:sp>
        <p:nvSpPr>
          <p:cNvPr id="74" name="Text Placeholder 4">
            <a:extLst>
              <a:ext uri="{FF2B5EF4-FFF2-40B4-BE49-F238E27FC236}">
                <a16:creationId xmlns:a16="http://schemas.microsoft.com/office/drawing/2014/main" id="{41E4B13E-4144-824F-AA48-2EA595256D39}"/>
              </a:ext>
            </a:extLst>
          </p:cNvPr>
          <p:cNvSpPr>
            <a:spLocks noGrp="1"/>
          </p:cNvSpPr>
          <p:nvPr>
            <p:ph type="body" sz="quarter" idx="29" hasCustomPrompt="1"/>
          </p:nvPr>
        </p:nvSpPr>
        <p:spPr>
          <a:xfrm>
            <a:off x="8165046" y="2335101"/>
            <a:ext cx="1542969" cy="468424"/>
          </a:xfrm>
          <a:prstGeom prst="rect">
            <a:avLst/>
          </a:prstGeom>
        </p:spPr>
        <p:txBody>
          <a:bodyPr anchor="ctr"/>
          <a:lstStyle>
            <a:lvl1pPr marL="0" indent="0" algn="ctr">
              <a:buNone/>
              <a:defRPr sz="2000"/>
            </a:lvl1pPr>
          </a:lstStyle>
          <a:p>
            <a:pPr lvl="0"/>
            <a:r>
              <a:rPr lang="en-US"/>
              <a:t>3,5</a:t>
            </a:r>
          </a:p>
        </p:txBody>
      </p:sp>
      <p:sp>
        <p:nvSpPr>
          <p:cNvPr id="75" name="Text Placeholder 4">
            <a:extLst>
              <a:ext uri="{FF2B5EF4-FFF2-40B4-BE49-F238E27FC236}">
                <a16:creationId xmlns:a16="http://schemas.microsoft.com/office/drawing/2014/main" id="{B93C8024-4691-0545-96D1-BFFBC891CF3A}"/>
              </a:ext>
            </a:extLst>
          </p:cNvPr>
          <p:cNvSpPr>
            <a:spLocks noGrp="1"/>
          </p:cNvSpPr>
          <p:nvPr>
            <p:ph type="body" sz="quarter" idx="30" hasCustomPrompt="1"/>
          </p:nvPr>
        </p:nvSpPr>
        <p:spPr>
          <a:xfrm>
            <a:off x="9924392" y="2336972"/>
            <a:ext cx="1542969" cy="468424"/>
          </a:xfrm>
          <a:prstGeom prst="rect">
            <a:avLst/>
          </a:prstGeom>
        </p:spPr>
        <p:txBody>
          <a:bodyPr anchor="ctr"/>
          <a:lstStyle>
            <a:lvl1pPr marL="0" indent="0" algn="ctr">
              <a:buNone/>
              <a:defRPr sz="2000"/>
            </a:lvl1pPr>
          </a:lstStyle>
          <a:p>
            <a:pPr lvl="0"/>
            <a:r>
              <a:rPr lang="en-US"/>
              <a:t>59%</a:t>
            </a:r>
          </a:p>
        </p:txBody>
      </p:sp>
      <p:sp>
        <p:nvSpPr>
          <p:cNvPr id="76" name="Chart Placeholder 34">
            <a:extLst>
              <a:ext uri="{FF2B5EF4-FFF2-40B4-BE49-F238E27FC236}">
                <a16:creationId xmlns:a16="http://schemas.microsoft.com/office/drawing/2014/main" id="{828A1AAC-F724-6947-87C0-065499646B96}"/>
              </a:ext>
            </a:extLst>
          </p:cNvPr>
          <p:cNvSpPr>
            <a:spLocks noGrp="1"/>
          </p:cNvSpPr>
          <p:nvPr>
            <p:ph type="chart" sz="quarter" idx="31" hasCustomPrompt="1"/>
          </p:nvPr>
        </p:nvSpPr>
        <p:spPr>
          <a:xfrm>
            <a:off x="1231271" y="3521076"/>
            <a:ext cx="10139881" cy="2762030"/>
          </a:xfrm>
          <a:prstGeom prst="rect">
            <a:avLst/>
          </a:prstGeom>
        </p:spPr>
        <p:txBody>
          <a:bodyPr/>
          <a:lstStyle>
            <a:lvl1pPr marL="0" indent="0">
              <a:buNone/>
              <a:defRPr/>
            </a:lvl1pPr>
          </a:lstStyle>
          <a:p>
            <a:r>
              <a:rPr lang="en-US"/>
              <a:t>Diagram</a:t>
            </a:r>
          </a:p>
        </p:txBody>
      </p:sp>
      <p:cxnSp>
        <p:nvCxnSpPr>
          <p:cNvPr id="77" name="Straight Connector 35">
            <a:extLst>
              <a:ext uri="{FF2B5EF4-FFF2-40B4-BE49-F238E27FC236}">
                <a16:creationId xmlns:a16="http://schemas.microsoft.com/office/drawing/2014/main" id="{2FC23111-9A2E-7D41-97A2-E7C70E61349A}"/>
              </a:ext>
            </a:extLst>
          </p:cNvPr>
          <p:cNvCxnSpPr>
            <a:cxnSpLocks/>
          </p:cNvCxnSpPr>
          <p:nvPr userDrawn="1"/>
        </p:nvCxnSpPr>
        <p:spPr>
          <a:xfrm>
            <a:off x="1231900"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36">
            <a:extLst>
              <a:ext uri="{FF2B5EF4-FFF2-40B4-BE49-F238E27FC236}">
                <a16:creationId xmlns:a16="http://schemas.microsoft.com/office/drawing/2014/main" id="{2114D900-5611-CA44-A89F-CD314E18EDAC}"/>
              </a:ext>
            </a:extLst>
          </p:cNvPr>
          <p:cNvCxnSpPr>
            <a:cxnSpLocks/>
          </p:cNvCxnSpPr>
          <p:nvPr userDrawn="1"/>
        </p:nvCxnSpPr>
        <p:spPr>
          <a:xfrm>
            <a:off x="3014797"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37">
            <a:extLst>
              <a:ext uri="{FF2B5EF4-FFF2-40B4-BE49-F238E27FC236}">
                <a16:creationId xmlns:a16="http://schemas.microsoft.com/office/drawing/2014/main" id="{A7F7075C-5752-464F-B969-E3B85E38EDD4}"/>
              </a:ext>
            </a:extLst>
          </p:cNvPr>
          <p:cNvCxnSpPr>
            <a:cxnSpLocks/>
          </p:cNvCxnSpPr>
          <p:nvPr userDrawn="1"/>
        </p:nvCxnSpPr>
        <p:spPr>
          <a:xfrm>
            <a:off x="4749953"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38">
            <a:extLst>
              <a:ext uri="{FF2B5EF4-FFF2-40B4-BE49-F238E27FC236}">
                <a16:creationId xmlns:a16="http://schemas.microsoft.com/office/drawing/2014/main" id="{68F3BD67-325E-414C-8B24-2F70F8BC885D}"/>
              </a:ext>
            </a:extLst>
          </p:cNvPr>
          <p:cNvCxnSpPr>
            <a:cxnSpLocks/>
          </p:cNvCxnSpPr>
          <p:nvPr userDrawn="1"/>
        </p:nvCxnSpPr>
        <p:spPr>
          <a:xfrm>
            <a:off x="6510815"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39">
            <a:extLst>
              <a:ext uri="{FF2B5EF4-FFF2-40B4-BE49-F238E27FC236}">
                <a16:creationId xmlns:a16="http://schemas.microsoft.com/office/drawing/2014/main" id="{E1E5F7FA-812F-FB4C-939F-920AC15BB120}"/>
              </a:ext>
            </a:extLst>
          </p:cNvPr>
          <p:cNvCxnSpPr>
            <a:cxnSpLocks/>
          </p:cNvCxnSpPr>
          <p:nvPr userDrawn="1"/>
        </p:nvCxnSpPr>
        <p:spPr>
          <a:xfrm>
            <a:off x="8266561"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40">
            <a:extLst>
              <a:ext uri="{FF2B5EF4-FFF2-40B4-BE49-F238E27FC236}">
                <a16:creationId xmlns:a16="http://schemas.microsoft.com/office/drawing/2014/main" id="{3FC88AB7-A29D-D840-A93D-23A91A91DE18}"/>
              </a:ext>
            </a:extLst>
          </p:cNvPr>
          <p:cNvCxnSpPr>
            <a:cxnSpLocks/>
          </p:cNvCxnSpPr>
          <p:nvPr userDrawn="1"/>
        </p:nvCxnSpPr>
        <p:spPr>
          <a:xfrm>
            <a:off x="10025216"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515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KPI_dashboard">
    <p:bg>
      <p:bgPr>
        <a:solidFill>
          <a:srgbClr val="F1DE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KPI-page in danish style</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6" name="Slide Number Placeholder 3">
            <a:extLst>
              <a:ext uri="{FF2B5EF4-FFF2-40B4-BE49-F238E27FC236}">
                <a16:creationId xmlns:a16="http://schemas.microsoft.com/office/drawing/2014/main" id="{CEB3757C-D1BE-453A-8A2D-FA3C9C96C41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smtClean="0"/>
              <a:pPr/>
              <a:t>‹#›</a:t>
            </a:fld>
            <a:endParaRPr lang="en-US"/>
          </a:p>
        </p:txBody>
      </p:sp>
      <p:graphicFrame>
        <p:nvGraphicFramePr>
          <p:cNvPr id="7" name="Tabell 3">
            <a:extLst>
              <a:ext uri="{FF2B5EF4-FFF2-40B4-BE49-F238E27FC236}">
                <a16:creationId xmlns:a16="http://schemas.microsoft.com/office/drawing/2014/main" id="{6334DACC-6476-41DB-A45D-E32E742856E4}"/>
              </a:ext>
            </a:extLst>
          </p:cNvPr>
          <p:cNvGraphicFramePr>
            <a:graphicFrameLocks noGrp="1"/>
          </p:cNvGraphicFramePr>
          <p:nvPr userDrawn="1">
            <p:extLst>
              <p:ext uri="{D42A27DB-BD31-4B8C-83A1-F6EECF244321}">
                <p14:modId xmlns:p14="http://schemas.microsoft.com/office/powerpoint/2010/main" val="2654397148"/>
              </p:ext>
            </p:extLst>
          </p:nvPr>
        </p:nvGraphicFramePr>
        <p:xfrm>
          <a:off x="1166187"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9" name="Tabell 3">
            <a:extLst>
              <a:ext uri="{FF2B5EF4-FFF2-40B4-BE49-F238E27FC236}">
                <a16:creationId xmlns:a16="http://schemas.microsoft.com/office/drawing/2014/main" id="{476D39E6-815B-485D-B655-CF789BB8BB86}"/>
              </a:ext>
            </a:extLst>
          </p:cNvPr>
          <p:cNvGraphicFramePr>
            <a:graphicFrameLocks noGrp="1"/>
          </p:cNvGraphicFramePr>
          <p:nvPr userDrawn="1">
            <p:extLst>
              <p:ext uri="{D42A27DB-BD31-4B8C-83A1-F6EECF244321}">
                <p14:modId xmlns:p14="http://schemas.microsoft.com/office/powerpoint/2010/main" val="1322182769"/>
              </p:ext>
            </p:extLst>
          </p:nvPr>
        </p:nvGraphicFramePr>
        <p:xfrm>
          <a:off x="1166186" y="3194811"/>
          <a:ext cx="10298371" cy="3157351"/>
        </p:xfrm>
        <a:graphic>
          <a:graphicData uri="http://schemas.openxmlformats.org/drawingml/2006/table">
            <a:tbl>
              <a:tblPr firstRow="1">
                <a:tableStyleId>{9D7B26C5-4107-4FEC-AEDC-1716B250A1EF}</a:tableStyleId>
              </a:tblPr>
              <a:tblGrid>
                <a:gridCol w="10298371">
                  <a:extLst>
                    <a:ext uri="{9D8B030D-6E8A-4147-A177-3AD203B41FA5}">
                      <a16:colId xmlns:a16="http://schemas.microsoft.com/office/drawing/2014/main" val="20000"/>
                    </a:ext>
                  </a:extLst>
                </a:gridCol>
              </a:tblGrid>
              <a:tr h="270331">
                <a:tc>
                  <a:txBody>
                    <a:bodyPr/>
                    <a:lstStyle/>
                    <a:p>
                      <a:pPr algn="ctr">
                        <a:spcAft>
                          <a:spcPts val="600"/>
                        </a:spcAft>
                      </a:pPr>
                      <a:endParaRPr lang="sv-SE" sz="10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794874">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92146">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2" name="Tabell 3">
            <a:extLst>
              <a:ext uri="{FF2B5EF4-FFF2-40B4-BE49-F238E27FC236}">
                <a16:creationId xmlns:a16="http://schemas.microsoft.com/office/drawing/2014/main" id="{6678AC08-19E0-4966-BD15-63A9D3936C54}"/>
              </a:ext>
            </a:extLst>
          </p:cNvPr>
          <p:cNvGraphicFramePr>
            <a:graphicFrameLocks noGrp="1"/>
          </p:cNvGraphicFramePr>
          <p:nvPr userDrawn="1">
            <p:extLst>
              <p:ext uri="{D42A27DB-BD31-4B8C-83A1-F6EECF244321}">
                <p14:modId xmlns:p14="http://schemas.microsoft.com/office/powerpoint/2010/main" val="2149992179"/>
              </p:ext>
            </p:extLst>
          </p:nvPr>
        </p:nvGraphicFramePr>
        <p:xfrm>
          <a:off x="9921766"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3" name="Tabell 3">
            <a:extLst>
              <a:ext uri="{FF2B5EF4-FFF2-40B4-BE49-F238E27FC236}">
                <a16:creationId xmlns:a16="http://schemas.microsoft.com/office/drawing/2014/main" id="{D372C257-3ABB-4AD2-B3FF-E8B7AD21DB21}"/>
              </a:ext>
            </a:extLst>
          </p:cNvPr>
          <p:cNvGraphicFramePr>
            <a:graphicFrameLocks noGrp="1"/>
          </p:cNvGraphicFramePr>
          <p:nvPr userDrawn="1">
            <p:extLst>
              <p:ext uri="{D42A27DB-BD31-4B8C-83A1-F6EECF244321}">
                <p14:modId xmlns:p14="http://schemas.microsoft.com/office/powerpoint/2010/main" val="921478223"/>
              </p:ext>
            </p:extLst>
          </p:nvPr>
        </p:nvGraphicFramePr>
        <p:xfrm>
          <a:off x="8170651"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4" name="Tabell 3">
            <a:extLst>
              <a:ext uri="{FF2B5EF4-FFF2-40B4-BE49-F238E27FC236}">
                <a16:creationId xmlns:a16="http://schemas.microsoft.com/office/drawing/2014/main" id="{B7CDBAAB-4C22-49E0-B1A7-CB04BE17D302}"/>
              </a:ext>
            </a:extLst>
          </p:cNvPr>
          <p:cNvGraphicFramePr>
            <a:graphicFrameLocks noGrp="1"/>
          </p:cNvGraphicFramePr>
          <p:nvPr userDrawn="1">
            <p:extLst>
              <p:ext uri="{D42A27DB-BD31-4B8C-83A1-F6EECF244321}">
                <p14:modId xmlns:p14="http://schemas.microsoft.com/office/powerpoint/2010/main" val="3008063653"/>
              </p:ext>
            </p:extLst>
          </p:nvPr>
        </p:nvGraphicFramePr>
        <p:xfrm>
          <a:off x="6419536"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5" name="Tabell 3">
            <a:extLst>
              <a:ext uri="{FF2B5EF4-FFF2-40B4-BE49-F238E27FC236}">
                <a16:creationId xmlns:a16="http://schemas.microsoft.com/office/drawing/2014/main" id="{B758BB4C-9698-41E0-9DDB-ED63E3E37B45}"/>
              </a:ext>
            </a:extLst>
          </p:cNvPr>
          <p:cNvGraphicFramePr>
            <a:graphicFrameLocks noGrp="1"/>
          </p:cNvGraphicFramePr>
          <p:nvPr userDrawn="1">
            <p:extLst>
              <p:ext uri="{D42A27DB-BD31-4B8C-83A1-F6EECF244321}">
                <p14:modId xmlns:p14="http://schemas.microsoft.com/office/powerpoint/2010/main" val="2122205081"/>
              </p:ext>
            </p:extLst>
          </p:nvPr>
        </p:nvGraphicFramePr>
        <p:xfrm>
          <a:off x="4668419"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6" name="Tabell 3">
            <a:extLst>
              <a:ext uri="{FF2B5EF4-FFF2-40B4-BE49-F238E27FC236}">
                <a16:creationId xmlns:a16="http://schemas.microsoft.com/office/drawing/2014/main" id="{DDB5C834-1403-414C-99A0-4DD4CB30F1B3}"/>
              </a:ext>
            </a:extLst>
          </p:cNvPr>
          <p:cNvGraphicFramePr>
            <a:graphicFrameLocks noGrp="1"/>
          </p:cNvGraphicFramePr>
          <p:nvPr userDrawn="1">
            <p:extLst>
              <p:ext uri="{D42A27DB-BD31-4B8C-83A1-F6EECF244321}">
                <p14:modId xmlns:p14="http://schemas.microsoft.com/office/powerpoint/2010/main" val="1347182218"/>
              </p:ext>
            </p:extLst>
          </p:nvPr>
        </p:nvGraphicFramePr>
        <p:xfrm>
          <a:off x="2917302" y="1300598"/>
          <a:ext cx="1544194" cy="1502922"/>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0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70">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45">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4" name="Text Placeholder 3">
            <a:extLst>
              <a:ext uri="{FF2B5EF4-FFF2-40B4-BE49-F238E27FC236}">
                <a16:creationId xmlns:a16="http://schemas.microsoft.com/office/drawing/2014/main" id="{2393F6DE-9009-42BB-A424-DD3F8AFF2169}"/>
              </a:ext>
            </a:extLst>
          </p:cNvPr>
          <p:cNvSpPr>
            <a:spLocks noGrp="1"/>
          </p:cNvSpPr>
          <p:nvPr>
            <p:ph type="body" sz="quarter" idx="11" hasCustomPrompt="1"/>
          </p:nvPr>
        </p:nvSpPr>
        <p:spPr>
          <a:xfrm>
            <a:off x="1165038" y="1585268"/>
            <a:ext cx="1544194" cy="742296"/>
          </a:xfrm>
          <a:prstGeom prst="rect">
            <a:avLst/>
          </a:prstGeom>
        </p:spPr>
        <p:txBody>
          <a:bodyPr anchor="ctr"/>
          <a:lstStyle>
            <a:lvl1pPr marL="0" indent="0" algn="ctr">
              <a:buNone/>
              <a:defRPr sz="3200"/>
            </a:lvl1pPr>
          </a:lstStyle>
          <a:p>
            <a:pPr lvl="0"/>
            <a:r>
              <a:rPr lang="en-US"/>
              <a:t>124</a:t>
            </a:r>
          </a:p>
        </p:txBody>
      </p:sp>
      <p:sp>
        <p:nvSpPr>
          <p:cNvPr id="17" name="Text Placeholder 16">
            <a:extLst>
              <a:ext uri="{FF2B5EF4-FFF2-40B4-BE49-F238E27FC236}">
                <a16:creationId xmlns:a16="http://schemas.microsoft.com/office/drawing/2014/main" id="{9792E1EA-E963-4669-BA29-377F809684D7}"/>
              </a:ext>
            </a:extLst>
          </p:cNvPr>
          <p:cNvSpPr>
            <a:spLocks noGrp="1"/>
          </p:cNvSpPr>
          <p:nvPr>
            <p:ph type="body" sz="quarter" idx="12" hasCustomPrompt="1"/>
          </p:nvPr>
        </p:nvSpPr>
        <p:spPr>
          <a:xfrm>
            <a:off x="1163637" y="1354981"/>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18" name="Text Placeholder 3">
            <a:extLst>
              <a:ext uri="{FF2B5EF4-FFF2-40B4-BE49-F238E27FC236}">
                <a16:creationId xmlns:a16="http://schemas.microsoft.com/office/drawing/2014/main" id="{62087602-AACB-416F-A67D-C509282BE298}"/>
              </a:ext>
            </a:extLst>
          </p:cNvPr>
          <p:cNvSpPr>
            <a:spLocks noGrp="1"/>
          </p:cNvSpPr>
          <p:nvPr>
            <p:ph type="body" sz="quarter" idx="13" hasCustomPrompt="1"/>
          </p:nvPr>
        </p:nvSpPr>
        <p:spPr>
          <a:xfrm>
            <a:off x="2914751" y="1592805"/>
            <a:ext cx="1544194" cy="742296"/>
          </a:xfrm>
          <a:prstGeom prst="rect">
            <a:avLst/>
          </a:prstGeom>
        </p:spPr>
        <p:txBody>
          <a:bodyPr anchor="ctr"/>
          <a:lstStyle>
            <a:lvl1pPr marL="0" indent="0" algn="ctr">
              <a:buNone/>
              <a:defRPr sz="3200"/>
            </a:lvl1pPr>
          </a:lstStyle>
          <a:p>
            <a:pPr lvl="0"/>
            <a:r>
              <a:rPr lang="en-US"/>
              <a:t>4,9</a:t>
            </a:r>
          </a:p>
        </p:txBody>
      </p:sp>
      <p:sp>
        <p:nvSpPr>
          <p:cNvPr id="19" name="Text Placeholder 16">
            <a:extLst>
              <a:ext uri="{FF2B5EF4-FFF2-40B4-BE49-F238E27FC236}">
                <a16:creationId xmlns:a16="http://schemas.microsoft.com/office/drawing/2014/main" id="{3EFE0628-0B3C-4D5A-AD34-6759D4E13503}"/>
              </a:ext>
            </a:extLst>
          </p:cNvPr>
          <p:cNvSpPr>
            <a:spLocks noGrp="1"/>
          </p:cNvSpPr>
          <p:nvPr>
            <p:ph type="body" sz="quarter" idx="14" hasCustomPrompt="1"/>
          </p:nvPr>
        </p:nvSpPr>
        <p:spPr>
          <a:xfrm>
            <a:off x="2913350"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20" name="Text Placeholder 3">
            <a:extLst>
              <a:ext uri="{FF2B5EF4-FFF2-40B4-BE49-F238E27FC236}">
                <a16:creationId xmlns:a16="http://schemas.microsoft.com/office/drawing/2014/main" id="{C5F21E5B-D9A8-47AD-9347-A02A062DFDAC}"/>
              </a:ext>
            </a:extLst>
          </p:cNvPr>
          <p:cNvSpPr>
            <a:spLocks noGrp="1"/>
          </p:cNvSpPr>
          <p:nvPr>
            <p:ph type="body" sz="quarter" idx="15" hasCustomPrompt="1"/>
          </p:nvPr>
        </p:nvSpPr>
        <p:spPr>
          <a:xfrm>
            <a:off x="4669818" y="1592805"/>
            <a:ext cx="1544194" cy="742296"/>
          </a:xfrm>
          <a:prstGeom prst="rect">
            <a:avLst/>
          </a:prstGeom>
        </p:spPr>
        <p:txBody>
          <a:bodyPr anchor="ctr"/>
          <a:lstStyle>
            <a:lvl1pPr marL="0" indent="0" algn="ctr">
              <a:buNone/>
              <a:defRPr sz="3200"/>
            </a:lvl1pPr>
          </a:lstStyle>
          <a:p>
            <a:pPr lvl="0"/>
            <a:r>
              <a:rPr lang="en-US"/>
              <a:t>45</a:t>
            </a:r>
          </a:p>
        </p:txBody>
      </p:sp>
      <p:sp>
        <p:nvSpPr>
          <p:cNvPr id="21" name="Text Placeholder 16">
            <a:extLst>
              <a:ext uri="{FF2B5EF4-FFF2-40B4-BE49-F238E27FC236}">
                <a16:creationId xmlns:a16="http://schemas.microsoft.com/office/drawing/2014/main" id="{59D7A5EE-2BE4-4D78-8755-DB39620EAE11}"/>
              </a:ext>
            </a:extLst>
          </p:cNvPr>
          <p:cNvSpPr>
            <a:spLocks noGrp="1"/>
          </p:cNvSpPr>
          <p:nvPr>
            <p:ph type="body" sz="quarter" idx="16" hasCustomPrompt="1"/>
          </p:nvPr>
        </p:nvSpPr>
        <p:spPr>
          <a:xfrm>
            <a:off x="4668417"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22" name="Text Placeholder 3">
            <a:extLst>
              <a:ext uri="{FF2B5EF4-FFF2-40B4-BE49-F238E27FC236}">
                <a16:creationId xmlns:a16="http://schemas.microsoft.com/office/drawing/2014/main" id="{ABB3D5FD-6620-47FE-8566-D062951D0DC9}"/>
              </a:ext>
            </a:extLst>
          </p:cNvPr>
          <p:cNvSpPr>
            <a:spLocks noGrp="1"/>
          </p:cNvSpPr>
          <p:nvPr>
            <p:ph type="body" sz="quarter" idx="17" hasCustomPrompt="1"/>
          </p:nvPr>
        </p:nvSpPr>
        <p:spPr>
          <a:xfrm>
            <a:off x="6418134" y="1592805"/>
            <a:ext cx="1544194" cy="742296"/>
          </a:xfrm>
          <a:prstGeom prst="rect">
            <a:avLst/>
          </a:prstGeom>
        </p:spPr>
        <p:txBody>
          <a:bodyPr anchor="ctr"/>
          <a:lstStyle>
            <a:lvl1pPr marL="0" indent="0" algn="ctr">
              <a:buNone/>
              <a:defRPr sz="3200"/>
            </a:lvl1pPr>
          </a:lstStyle>
          <a:p>
            <a:pPr lvl="0"/>
            <a:r>
              <a:rPr lang="en-US"/>
              <a:t>23%</a:t>
            </a:r>
          </a:p>
        </p:txBody>
      </p:sp>
      <p:sp>
        <p:nvSpPr>
          <p:cNvPr id="23" name="Text Placeholder 16">
            <a:extLst>
              <a:ext uri="{FF2B5EF4-FFF2-40B4-BE49-F238E27FC236}">
                <a16:creationId xmlns:a16="http://schemas.microsoft.com/office/drawing/2014/main" id="{D7022AB1-F380-4232-A58D-F06EED5A648F}"/>
              </a:ext>
            </a:extLst>
          </p:cNvPr>
          <p:cNvSpPr>
            <a:spLocks noGrp="1"/>
          </p:cNvSpPr>
          <p:nvPr>
            <p:ph type="body" sz="quarter" idx="18" hasCustomPrompt="1"/>
          </p:nvPr>
        </p:nvSpPr>
        <p:spPr>
          <a:xfrm>
            <a:off x="6416733"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24" name="Text Placeholder 3">
            <a:extLst>
              <a:ext uri="{FF2B5EF4-FFF2-40B4-BE49-F238E27FC236}">
                <a16:creationId xmlns:a16="http://schemas.microsoft.com/office/drawing/2014/main" id="{1685A802-D573-456C-865F-F38BDED1410E}"/>
              </a:ext>
            </a:extLst>
          </p:cNvPr>
          <p:cNvSpPr>
            <a:spLocks noGrp="1"/>
          </p:cNvSpPr>
          <p:nvPr>
            <p:ph type="body" sz="quarter" idx="19" hasCustomPrompt="1"/>
          </p:nvPr>
        </p:nvSpPr>
        <p:spPr>
          <a:xfrm>
            <a:off x="8166447" y="1585268"/>
            <a:ext cx="1544194" cy="742296"/>
          </a:xfrm>
          <a:prstGeom prst="rect">
            <a:avLst/>
          </a:prstGeom>
        </p:spPr>
        <p:txBody>
          <a:bodyPr anchor="ctr"/>
          <a:lstStyle>
            <a:lvl1pPr marL="0" indent="0" algn="ctr">
              <a:buNone/>
              <a:defRPr sz="3200"/>
            </a:lvl1pPr>
          </a:lstStyle>
          <a:p>
            <a:pPr lvl="0"/>
            <a:r>
              <a:rPr lang="en-US"/>
              <a:t>3,7</a:t>
            </a:r>
          </a:p>
        </p:txBody>
      </p:sp>
      <p:sp>
        <p:nvSpPr>
          <p:cNvPr id="25" name="Text Placeholder 16">
            <a:extLst>
              <a:ext uri="{FF2B5EF4-FFF2-40B4-BE49-F238E27FC236}">
                <a16:creationId xmlns:a16="http://schemas.microsoft.com/office/drawing/2014/main" id="{D1E679DD-C95B-4222-9043-EFA85E334B6B}"/>
              </a:ext>
            </a:extLst>
          </p:cNvPr>
          <p:cNvSpPr>
            <a:spLocks noGrp="1"/>
          </p:cNvSpPr>
          <p:nvPr>
            <p:ph type="body" sz="quarter" idx="20" hasCustomPrompt="1"/>
          </p:nvPr>
        </p:nvSpPr>
        <p:spPr>
          <a:xfrm>
            <a:off x="8165046" y="1354981"/>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26" name="Text Placeholder 3">
            <a:extLst>
              <a:ext uri="{FF2B5EF4-FFF2-40B4-BE49-F238E27FC236}">
                <a16:creationId xmlns:a16="http://schemas.microsoft.com/office/drawing/2014/main" id="{5A841F66-934A-49B5-8655-9C5CB232464C}"/>
              </a:ext>
            </a:extLst>
          </p:cNvPr>
          <p:cNvSpPr>
            <a:spLocks noGrp="1"/>
          </p:cNvSpPr>
          <p:nvPr>
            <p:ph type="body" sz="quarter" idx="21" hasCustomPrompt="1"/>
          </p:nvPr>
        </p:nvSpPr>
        <p:spPr>
          <a:xfrm>
            <a:off x="9921766" y="1585268"/>
            <a:ext cx="1544194" cy="742296"/>
          </a:xfrm>
          <a:prstGeom prst="rect">
            <a:avLst/>
          </a:prstGeom>
        </p:spPr>
        <p:txBody>
          <a:bodyPr anchor="ctr"/>
          <a:lstStyle>
            <a:lvl1pPr marL="0" indent="0" algn="ctr">
              <a:buNone/>
              <a:defRPr sz="3200"/>
            </a:lvl1pPr>
          </a:lstStyle>
          <a:p>
            <a:pPr lvl="0"/>
            <a:r>
              <a:rPr lang="en-US"/>
              <a:t>65%</a:t>
            </a:r>
          </a:p>
        </p:txBody>
      </p:sp>
      <p:sp>
        <p:nvSpPr>
          <p:cNvPr id="27" name="Text Placeholder 16">
            <a:extLst>
              <a:ext uri="{FF2B5EF4-FFF2-40B4-BE49-F238E27FC236}">
                <a16:creationId xmlns:a16="http://schemas.microsoft.com/office/drawing/2014/main" id="{46A5E061-EEB2-4606-B3D9-68ABC355A94C}"/>
              </a:ext>
            </a:extLst>
          </p:cNvPr>
          <p:cNvSpPr>
            <a:spLocks noGrp="1"/>
          </p:cNvSpPr>
          <p:nvPr>
            <p:ph type="body" sz="quarter" idx="22" hasCustomPrompt="1"/>
          </p:nvPr>
        </p:nvSpPr>
        <p:spPr>
          <a:xfrm>
            <a:off x="9920365" y="1354981"/>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28" name="Text Placeholder 16">
            <a:extLst>
              <a:ext uri="{FF2B5EF4-FFF2-40B4-BE49-F238E27FC236}">
                <a16:creationId xmlns:a16="http://schemas.microsoft.com/office/drawing/2014/main" id="{2E7EE012-DBEE-4CAF-BD8F-2AFFE475C026}"/>
              </a:ext>
            </a:extLst>
          </p:cNvPr>
          <p:cNvSpPr>
            <a:spLocks noGrp="1"/>
          </p:cNvSpPr>
          <p:nvPr>
            <p:ph type="body" sz="quarter" idx="23" hasCustomPrompt="1"/>
          </p:nvPr>
        </p:nvSpPr>
        <p:spPr>
          <a:xfrm>
            <a:off x="1163637" y="3264059"/>
            <a:ext cx="10298370" cy="138113"/>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Diagram</a:t>
            </a:r>
            <a:r>
              <a:rPr lang="en-US"/>
              <a:t> heading</a:t>
            </a:r>
          </a:p>
        </p:txBody>
      </p:sp>
      <p:sp>
        <p:nvSpPr>
          <p:cNvPr id="5" name="Text Placeholder 4">
            <a:extLst>
              <a:ext uri="{FF2B5EF4-FFF2-40B4-BE49-F238E27FC236}">
                <a16:creationId xmlns:a16="http://schemas.microsoft.com/office/drawing/2014/main" id="{8AF0E6CB-C2DE-47E6-A9CB-7EDCF0A27869}"/>
              </a:ext>
            </a:extLst>
          </p:cNvPr>
          <p:cNvSpPr>
            <a:spLocks noGrp="1"/>
          </p:cNvSpPr>
          <p:nvPr>
            <p:ph type="body" sz="quarter" idx="25" hasCustomPrompt="1"/>
          </p:nvPr>
        </p:nvSpPr>
        <p:spPr>
          <a:xfrm>
            <a:off x="1163639" y="2335213"/>
            <a:ext cx="1544190" cy="468312"/>
          </a:xfrm>
          <a:prstGeom prst="rect">
            <a:avLst/>
          </a:prstGeom>
        </p:spPr>
        <p:txBody>
          <a:bodyPr anchor="ctr"/>
          <a:lstStyle>
            <a:lvl1pPr marL="0" indent="0" algn="ctr">
              <a:buNone/>
              <a:defRPr sz="2000"/>
            </a:lvl1pPr>
          </a:lstStyle>
          <a:p>
            <a:pPr lvl="0"/>
            <a:r>
              <a:rPr lang="en-US"/>
              <a:t>20</a:t>
            </a:r>
          </a:p>
        </p:txBody>
      </p:sp>
      <p:sp>
        <p:nvSpPr>
          <p:cNvPr id="30" name="Text Placeholder 4">
            <a:extLst>
              <a:ext uri="{FF2B5EF4-FFF2-40B4-BE49-F238E27FC236}">
                <a16:creationId xmlns:a16="http://schemas.microsoft.com/office/drawing/2014/main" id="{CE3B274E-00C2-4099-A8D1-91F20888D7F6}"/>
              </a:ext>
            </a:extLst>
          </p:cNvPr>
          <p:cNvSpPr>
            <a:spLocks noGrp="1"/>
          </p:cNvSpPr>
          <p:nvPr>
            <p:ph type="body" sz="quarter" idx="26" hasCustomPrompt="1"/>
          </p:nvPr>
        </p:nvSpPr>
        <p:spPr>
          <a:xfrm>
            <a:off x="2921078" y="2335213"/>
            <a:ext cx="1542969" cy="468312"/>
          </a:xfrm>
          <a:prstGeom prst="rect">
            <a:avLst/>
          </a:prstGeom>
        </p:spPr>
        <p:txBody>
          <a:bodyPr anchor="ctr"/>
          <a:lstStyle>
            <a:lvl1pPr marL="0" indent="0" algn="ctr">
              <a:buNone/>
              <a:defRPr sz="2000"/>
            </a:lvl1pPr>
          </a:lstStyle>
          <a:p>
            <a:pPr lvl="0"/>
            <a:r>
              <a:rPr lang="en-US"/>
              <a:t>3,5</a:t>
            </a:r>
          </a:p>
        </p:txBody>
      </p:sp>
      <p:sp>
        <p:nvSpPr>
          <p:cNvPr id="31" name="Text Placeholder 4">
            <a:extLst>
              <a:ext uri="{FF2B5EF4-FFF2-40B4-BE49-F238E27FC236}">
                <a16:creationId xmlns:a16="http://schemas.microsoft.com/office/drawing/2014/main" id="{933373BE-D2EE-4033-8E3E-FD71CABB592C}"/>
              </a:ext>
            </a:extLst>
          </p:cNvPr>
          <p:cNvSpPr>
            <a:spLocks noGrp="1"/>
          </p:cNvSpPr>
          <p:nvPr>
            <p:ph type="body" sz="quarter" idx="27" hasCustomPrompt="1"/>
          </p:nvPr>
        </p:nvSpPr>
        <p:spPr>
          <a:xfrm>
            <a:off x="4665868" y="2335101"/>
            <a:ext cx="1542969" cy="468424"/>
          </a:xfrm>
          <a:prstGeom prst="rect">
            <a:avLst/>
          </a:prstGeom>
        </p:spPr>
        <p:txBody>
          <a:bodyPr anchor="ctr"/>
          <a:lstStyle>
            <a:lvl1pPr marL="0" indent="0" algn="ctr">
              <a:buNone/>
              <a:defRPr sz="2000"/>
            </a:lvl1pPr>
          </a:lstStyle>
          <a:p>
            <a:pPr lvl="0"/>
            <a:r>
              <a:rPr lang="en-US"/>
              <a:t>28</a:t>
            </a:r>
          </a:p>
        </p:txBody>
      </p:sp>
      <p:sp>
        <p:nvSpPr>
          <p:cNvPr id="32" name="Text Placeholder 4">
            <a:extLst>
              <a:ext uri="{FF2B5EF4-FFF2-40B4-BE49-F238E27FC236}">
                <a16:creationId xmlns:a16="http://schemas.microsoft.com/office/drawing/2014/main" id="{50B53CE8-FCAC-4FFF-9C7F-2AAF240DC7C9}"/>
              </a:ext>
            </a:extLst>
          </p:cNvPr>
          <p:cNvSpPr>
            <a:spLocks noGrp="1"/>
          </p:cNvSpPr>
          <p:nvPr>
            <p:ph type="body" sz="quarter" idx="28" hasCustomPrompt="1"/>
          </p:nvPr>
        </p:nvSpPr>
        <p:spPr>
          <a:xfrm>
            <a:off x="6424964" y="2336972"/>
            <a:ext cx="1542969" cy="468424"/>
          </a:xfrm>
          <a:prstGeom prst="rect">
            <a:avLst/>
          </a:prstGeom>
        </p:spPr>
        <p:txBody>
          <a:bodyPr anchor="ctr"/>
          <a:lstStyle>
            <a:lvl1pPr marL="0" indent="0" algn="ctr">
              <a:buNone/>
              <a:defRPr sz="2000"/>
            </a:lvl1pPr>
          </a:lstStyle>
          <a:p>
            <a:pPr lvl="0"/>
            <a:r>
              <a:rPr lang="en-US"/>
              <a:t>22%</a:t>
            </a:r>
          </a:p>
        </p:txBody>
      </p:sp>
      <p:sp>
        <p:nvSpPr>
          <p:cNvPr id="33" name="Text Placeholder 4">
            <a:extLst>
              <a:ext uri="{FF2B5EF4-FFF2-40B4-BE49-F238E27FC236}">
                <a16:creationId xmlns:a16="http://schemas.microsoft.com/office/drawing/2014/main" id="{D338AC97-418B-485A-A637-C97ED5175332}"/>
              </a:ext>
            </a:extLst>
          </p:cNvPr>
          <p:cNvSpPr>
            <a:spLocks noGrp="1"/>
          </p:cNvSpPr>
          <p:nvPr>
            <p:ph type="body" sz="quarter" idx="29" hasCustomPrompt="1"/>
          </p:nvPr>
        </p:nvSpPr>
        <p:spPr>
          <a:xfrm>
            <a:off x="8165046" y="2335101"/>
            <a:ext cx="1542969" cy="468424"/>
          </a:xfrm>
          <a:prstGeom prst="rect">
            <a:avLst/>
          </a:prstGeom>
        </p:spPr>
        <p:txBody>
          <a:bodyPr anchor="ctr"/>
          <a:lstStyle>
            <a:lvl1pPr marL="0" indent="0" algn="ctr">
              <a:buNone/>
              <a:defRPr sz="2000"/>
            </a:lvl1pPr>
          </a:lstStyle>
          <a:p>
            <a:pPr lvl="0"/>
            <a:r>
              <a:rPr lang="en-US"/>
              <a:t>3,5</a:t>
            </a:r>
          </a:p>
        </p:txBody>
      </p:sp>
      <p:sp>
        <p:nvSpPr>
          <p:cNvPr id="34" name="Text Placeholder 4">
            <a:extLst>
              <a:ext uri="{FF2B5EF4-FFF2-40B4-BE49-F238E27FC236}">
                <a16:creationId xmlns:a16="http://schemas.microsoft.com/office/drawing/2014/main" id="{14FAA654-6512-414E-8BAD-5CE0798030DC}"/>
              </a:ext>
            </a:extLst>
          </p:cNvPr>
          <p:cNvSpPr>
            <a:spLocks noGrp="1"/>
          </p:cNvSpPr>
          <p:nvPr>
            <p:ph type="body" sz="quarter" idx="30" hasCustomPrompt="1"/>
          </p:nvPr>
        </p:nvSpPr>
        <p:spPr>
          <a:xfrm>
            <a:off x="9924392" y="2336972"/>
            <a:ext cx="1542969" cy="468424"/>
          </a:xfrm>
          <a:prstGeom prst="rect">
            <a:avLst/>
          </a:prstGeom>
        </p:spPr>
        <p:txBody>
          <a:bodyPr anchor="ctr"/>
          <a:lstStyle>
            <a:lvl1pPr marL="0" indent="0" algn="ctr">
              <a:buNone/>
              <a:defRPr sz="2000"/>
            </a:lvl1pPr>
          </a:lstStyle>
          <a:p>
            <a:pPr lvl="0"/>
            <a:r>
              <a:rPr lang="en-US"/>
              <a:t>59%</a:t>
            </a:r>
          </a:p>
        </p:txBody>
      </p:sp>
      <p:sp>
        <p:nvSpPr>
          <p:cNvPr id="35" name="Chart Placeholder 34">
            <a:extLst>
              <a:ext uri="{FF2B5EF4-FFF2-40B4-BE49-F238E27FC236}">
                <a16:creationId xmlns:a16="http://schemas.microsoft.com/office/drawing/2014/main" id="{F9E11FC7-5CE7-4C2B-9C36-A3BA20038DF7}"/>
              </a:ext>
            </a:extLst>
          </p:cNvPr>
          <p:cNvSpPr>
            <a:spLocks noGrp="1"/>
          </p:cNvSpPr>
          <p:nvPr>
            <p:ph type="chart" sz="quarter" idx="31" hasCustomPrompt="1"/>
          </p:nvPr>
        </p:nvSpPr>
        <p:spPr>
          <a:xfrm>
            <a:off x="1231271" y="3521076"/>
            <a:ext cx="10139881" cy="276203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Diagram</a:t>
            </a:r>
          </a:p>
          <a:p>
            <a:endParaRPr lang="en-US"/>
          </a:p>
        </p:txBody>
      </p:sp>
      <p:cxnSp>
        <p:nvCxnSpPr>
          <p:cNvPr id="36" name="Straight Connector 35">
            <a:extLst>
              <a:ext uri="{FF2B5EF4-FFF2-40B4-BE49-F238E27FC236}">
                <a16:creationId xmlns:a16="http://schemas.microsoft.com/office/drawing/2014/main" id="{F2E362BD-7831-4F94-B49C-445DD62F6396}"/>
              </a:ext>
            </a:extLst>
          </p:cNvPr>
          <p:cNvCxnSpPr>
            <a:cxnSpLocks/>
          </p:cNvCxnSpPr>
          <p:nvPr userDrawn="1"/>
        </p:nvCxnSpPr>
        <p:spPr>
          <a:xfrm>
            <a:off x="1231900"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E625C8A-16CE-4E90-BD74-22A1B546C1B1}"/>
              </a:ext>
            </a:extLst>
          </p:cNvPr>
          <p:cNvCxnSpPr>
            <a:cxnSpLocks/>
          </p:cNvCxnSpPr>
          <p:nvPr userDrawn="1"/>
        </p:nvCxnSpPr>
        <p:spPr>
          <a:xfrm>
            <a:off x="3014797"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D9987C0-31CD-4369-9E12-2D65FF6252A7}"/>
              </a:ext>
            </a:extLst>
          </p:cNvPr>
          <p:cNvCxnSpPr>
            <a:cxnSpLocks/>
          </p:cNvCxnSpPr>
          <p:nvPr userDrawn="1"/>
        </p:nvCxnSpPr>
        <p:spPr>
          <a:xfrm>
            <a:off x="4749953"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1F9C543-EACA-43BC-ABC5-CA80418946B3}"/>
              </a:ext>
            </a:extLst>
          </p:cNvPr>
          <p:cNvCxnSpPr>
            <a:cxnSpLocks/>
          </p:cNvCxnSpPr>
          <p:nvPr userDrawn="1"/>
        </p:nvCxnSpPr>
        <p:spPr>
          <a:xfrm>
            <a:off x="6510815"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19C3CFE-FB05-45C0-8064-4E747D57D2B1}"/>
              </a:ext>
            </a:extLst>
          </p:cNvPr>
          <p:cNvCxnSpPr>
            <a:cxnSpLocks/>
          </p:cNvCxnSpPr>
          <p:nvPr userDrawn="1"/>
        </p:nvCxnSpPr>
        <p:spPr>
          <a:xfrm>
            <a:off x="8266561"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7362971-8842-4815-863F-A5A4FB310114}"/>
              </a:ext>
            </a:extLst>
          </p:cNvPr>
          <p:cNvCxnSpPr>
            <a:cxnSpLocks/>
          </p:cNvCxnSpPr>
          <p:nvPr userDrawn="1"/>
        </p:nvCxnSpPr>
        <p:spPr>
          <a:xfrm>
            <a:off x="10025216"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20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KPI_dashboar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KPI-page in danish style</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6" name="Slide Number Placeholder 3">
            <a:extLst>
              <a:ext uri="{FF2B5EF4-FFF2-40B4-BE49-F238E27FC236}">
                <a16:creationId xmlns:a16="http://schemas.microsoft.com/office/drawing/2014/main" id="{CEB3757C-D1BE-453A-8A2D-FA3C9C96C41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graphicFrame>
        <p:nvGraphicFramePr>
          <p:cNvPr id="33" name="Tabell 3">
            <a:extLst>
              <a:ext uri="{FF2B5EF4-FFF2-40B4-BE49-F238E27FC236}">
                <a16:creationId xmlns:a16="http://schemas.microsoft.com/office/drawing/2014/main" id="{26F65C52-4FE3-CD4B-B68A-B929AC67EEE2}"/>
              </a:ext>
            </a:extLst>
          </p:cNvPr>
          <p:cNvGraphicFramePr>
            <a:graphicFrameLocks noGrp="1"/>
          </p:cNvGraphicFramePr>
          <p:nvPr userDrawn="1">
            <p:extLst>
              <p:ext uri="{D42A27DB-BD31-4B8C-83A1-F6EECF244321}">
                <p14:modId xmlns:p14="http://schemas.microsoft.com/office/powerpoint/2010/main" val="3346175731"/>
              </p:ext>
            </p:extLst>
          </p:nvPr>
        </p:nvGraphicFramePr>
        <p:xfrm>
          <a:off x="1166187"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34" name="Tabell 3">
            <a:extLst>
              <a:ext uri="{FF2B5EF4-FFF2-40B4-BE49-F238E27FC236}">
                <a16:creationId xmlns:a16="http://schemas.microsoft.com/office/drawing/2014/main" id="{26DD58B7-3A2C-264F-93B9-3454581906CB}"/>
              </a:ext>
            </a:extLst>
          </p:cNvPr>
          <p:cNvGraphicFramePr>
            <a:graphicFrameLocks noGrp="1"/>
          </p:cNvGraphicFramePr>
          <p:nvPr userDrawn="1">
            <p:extLst>
              <p:ext uri="{D42A27DB-BD31-4B8C-83A1-F6EECF244321}">
                <p14:modId xmlns:p14="http://schemas.microsoft.com/office/powerpoint/2010/main" val="3662458064"/>
              </p:ext>
            </p:extLst>
          </p:nvPr>
        </p:nvGraphicFramePr>
        <p:xfrm>
          <a:off x="1166187" y="3194811"/>
          <a:ext cx="5046426" cy="3157351"/>
        </p:xfrm>
        <a:graphic>
          <a:graphicData uri="http://schemas.openxmlformats.org/drawingml/2006/table">
            <a:tbl>
              <a:tblPr firstRow="1">
                <a:tableStyleId>{9D7B26C5-4107-4FEC-AEDC-1716B250A1EF}</a:tableStyleId>
              </a:tblPr>
              <a:tblGrid>
                <a:gridCol w="5046426">
                  <a:extLst>
                    <a:ext uri="{9D8B030D-6E8A-4147-A177-3AD203B41FA5}">
                      <a16:colId xmlns:a16="http://schemas.microsoft.com/office/drawing/2014/main" val="20000"/>
                    </a:ext>
                  </a:extLst>
                </a:gridCol>
              </a:tblGrid>
              <a:tr h="270331">
                <a:tc>
                  <a:txBody>
                    <a:bodyPr/>
                    <a:lstStyle/>
                    <a:p>
                      <a:pPr algn="ctr">
                        <a:spcAft>
                          <a:spcPts val="600"/>
                        </a:spcAft>
                      </a:pPr>
                      <a:endParaRPr lang="sv-SE" sz="10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1794874">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92146">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36" name="Tabell 3">
            <a:extLst>
              <a:ext uri="{FF2B5EF4-FFF2-40B4-BE49-F238E27FC236}">
                <a16:creationId xmlns:a16="http://schemas.microsoft.com/office/drawing/2014/main" id="{6EE2AE19-2483-DC43-9C26-3C75209A35FE}"/>
              </a:ext>
            </a:extLst>
          </p:cNvPr>
          <p:cNvGraphicFramePr>
            <a:graphicFrameLocks noGrp="1"/>
          </p:cNvGraphicFramePr>
          <p:nvPr userDrawn="1">
            <p:extLst>
              <p:ext uri="{D42A27DB-BD31-4B8C-83A1-F6EECF244321}">
                <p14:modId xmlns:p14="http://schemas.microsoft.com/office/powerpoint/2010/main" val="1158861931"/>
              </p:ext>
            </p:extLst>
          </p:nvPr>
        </p:nvGraphicFramePr>
        <p:xfrm>
          <a:off x="6419535" y="3194811"/>
          <a:ext cx="5046426" cy="3157351"/>
        </p:xfrm>
        <a:graphic>
          <a:graphicData uri="http://schemas.openxmlformats.org/drawingml/2006/table">
            <a:tbl>
              <a:tblPr firstRow="1">
                <a:tableStyleId>{9D7B26C5-4107-4FEC-AEDC-1716B250A1EF}</a:tableStyleId>
              </a:tblPr>
              <a:tblGrid>
                <a:gridCol w="5046426">
                  <a:extLst>
                    <a:ext uri="{9D8B030D-6E8A-4147-A177-3AD203B41FA5}">
                      <a16:colId xmlns:a16="http://schemas.microsoft.com/office/drawing/2014/main" val="20000"/>
                    </a:ext>
                  </a:extLst>
                </a:gridCol>
              </a:tblGrid>
              <a:tr h="270331">
                <a:tc>
                  <a:txBody>
                    <a:bodyPr/>
                    <a:lstStyle/>
                    <a:p>
                      <a:pPr algn="ctr">
                        <a:spcAft>
                          <a:spcPts val="600"/>
                        </a:spcAft>
                      </a:pPr>
                      <a:endParaRPr lang="sv-SE" sz="10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1794874">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92146">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37" name="Tabell 3">
            <a:extLst>
              <a:ext uri="{FF2B5EF4-FFF2-40B4-BE49-F238E27FC236}">
                <a16:creationId xmlns:a16="http://schemas.microsoft.com/office/drawing/2014/main" id="{DF421711-C9E9-4F47-9F5A-B9EB08DCC3F9}"/>
              </a:ext>
            </a:extLst>
          </p:cNvPr>
          <p:cNvGraphicFramePr>
            <a:graphicFrameLocks noGrp="1"/>
          </p:cNvGraphicFramePr>
          <p:nvPr userDrawn="1">
            <p:extLst>
              <p:ext uri="{D42A27DB-BD31-4B8C-83A1-F6EECF244321}">
                <p14:modId xmlns:p14="http://schemas.microsoft.com/office/powerpoint/2010/main" val="3180287153"/>
              </p:ext>
            </p:extLst>
          </p:nvPr>
        </p:nvGraphicFramePr>
        <p:xfrm>
          <a:off x="4668419"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38" name="Tabell 3">
            <a:extLst>
              <a:ext uri="{FF2B5EF4-FFF2-40B4-BE49-F238E27FC236}">
                <a16:creationId xmlns:a16="http://schemas.microsoft.com/office/drawing/2014/main" id="{1E23BACC-3660-664B-A134-8D64EA2B6F8B}"/>
              </a:ext>
            </a:extLst>
          </p:cNvPr>
          <p:cNvGraphicFramePr>
            <a:graphicFrameLocks noGrp="1"/>
          </p:cNvGraphicFramePr>
          <p:nvPr userDrawn="1">
            <p:extLst>
              <p:ext uri="{D42A27DB-BD31-4B8C-83A1-F6EECF244321}">
                <p14:modId xmlns:p14="http://schemas.microsoft.com/office/powerpoint/2010/main" val="551388194"/>
              </p:ext>
            </p:extLst>
          </p:nvPr>
        </p:nvGraphicFramePr>
        <p:xfrm>
          <a:off x="2917302" y="1300598"/>
          <a:ext cx="1544194" cy="1502922"/>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0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750170">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45">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39" name="Tabell 3">
            <a:extLst>
              <a:ext uri="{FF2B5EF4-FFF2-40B4-BE49-F238E27FC236}">
                <a16:creationId xmlns:a16="http://schemas.microsoft.com/office/drawing/2014/main" id="{B708952C-F871-C84A-9CD4-D487CBF14579}"/>
              </a:ext>
            </a:extLst>
          </p:cNvPr>
          <p:cNvGraphicFramePr>
            <a:graphicFrameLocks noGrp="1"/>
          </p:cNvGraphicFramePr>
          <p:nvPr userDrawn="1">
            <p:extLst>
              <p:ext uri="{D42A27DB-BD31-4B8C-83A1-F6EECF244321}">
                <p14:modId xmlns:p14="http://schemas.microsoft.com/office/powerpoint/2010/main" val="2304262677"/>
              </p:ext>
            </p:extLst>
          </p:nvPr>
        </p:nvGraphicFramePr>
        <p:xfrm>
          <a:off x="6419536"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40" name="Tabell 3">
            <a:extLst>
              <a:ext uri="{FF2B5EF4-FFF2-40B4-BE49-F238E27FC236}">
                <a16:creationId xmlns:a16="http://schemas.microsoft.com/office/drawing/2014/main" id="{D46925D6-9BCF-034E-A777-5ED356946D28}"/>
              </a:ext>
            </a:extLst>
          </p:cNvPr>
          <p:cNvGraphicFramePr>
            <a:graphicFrameLocks noGrp="1"/>
          </p:cNvGraphicFramePr>
          <p:nvPr userDrawn="1">
            <p:extLst>
              <p:ext uri="{D42A27DB-BD31-4B8C-83A1-F6EECF244321}">
                <p14:modId xmlns:p14="http://schemas.microsoft.com/office/powerpoint/2010/main" val="1055766558"/>
              </p:ext>
            </p:extLst>
          </p:nvPr>
        </p:nvGraphicFramePr>
        <p:xfrm>
          <a:off x="9921768"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41" name="Tabell 3">
            <a:extLst>
              <a:ext uri="{FF2B5EF4-FFF2-40B4-BE49-F238E27FC236}">
                <a16:creationId xmlns:a16="http://schemas.microsoft.com/office/drawing/2014/main" id="{8352E059-24C1-EF47-8B35-BFDDA2EB4097}"/>
              </a:ext>
            </a:extLst>
          </p:cNvPr>
          <p:cNvGraphicFramePr>
            <a:graphicFrameLocks noGrp="1"/>
          </p:cNvGraphicFramePr>
          <p:nvPr userDrawn="1">
            <p:extLst>
              <p:ext uri="{D42A27DB-BD31-4B8C-83A1-F6EECF244321}">
                <p14:modId xmlns:p14="http://schemas.microsoft.com/office/powerpoint/2010/main" val="2855552189"/>
              </p:ext>
            </p:extLst>
          </p:nvPr>
        </p:nvGraphicFramePr>
        <p:xfrm>
          <a:off x="8170651" y="1300598"/>
          <a:ext cx="1544194" cy="1502922"/>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0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750170">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45">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42" name="Text Placeholder 3">
            <a:extLst>
              <a:ext uri="{FF2B5EF4-FFF2-40B4-BE49-F238E27FC236}">
                <a16:creationId xmlns:a16="http://schemas.microsoft.com/office/drawing/2014/main" id="{A06593D4-214A-9546-A816-864C093AA8DB}"/>
              </a:ext>
            </a:extLst>
          </p:cNvPr>
          <p:cNvSpPr>
            <a:spLocks noGrp="1"/>
          </p:cNvSpPr>
          <p:nvPr>
            <p:ph type="body" sz="quarter" idx="11" hasCustomPrompt="1"/>
          </p:nvPr>
        </p:nvSpPr>
        <p:spPr>
          <a:xfrm>
            <a:off x="1165038" y="1585268"/>
            <a:ext cx="1544194" cy="742296"/>
          </a:xfrm>
          <a:prstGeom prst="rect">
            <a:avLst/>
          </a:prstGeom>
        </p:spPr>
        <p:txBody>
          <a:bodyPr anchor="ctr"/>
          <a:lstStyle>
            <a:lvl1pPr marL="0" indent="0" algn="ctr">
              <a:buNone/>
              <a:defRPr sz="3200"/>
            </a:lvl1pPr>
          </a:lstStyle>
          <a:p>
            <a:pPr lvl="0"/>
            <a:r>
              <a:rPr lang="en-US" noProof="0"/>
              <a:t>124</a:t>
            </a:r>
          </a:p>
        </p:txBody>
      </p:sp>
      <p:sp>
        <p:nvSpPr>
          <p:cNvPr id="43" name="Text Placeholder 3">
            <a:extLst>
              <a:ext uri="{FF2B5EF4-FFF2-40B4-BE49-F238E27FC236}">
                <a16:creationId xmlns:a16="http://schemas.microsoft.com/office/drawing/2014/main" id="{8916A0E7-AA15-6C42-890B-18B968206B59}"/>
              </a:ext>
            </a:extLst>
          </p:cNvPr>
          <p:cNvSpPr>
            <a:spLocks noGrp="1"/>
          </p:cNvSpPr>
          <p:nvPr>
            <p:ph type="body" sz="quarter" idx="13" hasCustomPrompt="1"/>
          </p:nvPr>
        </p:nvSpPr>
        <p:spPr>
          <a:xfrm>
            <a:off x="2914751" y="1592805"/>
            <a:ext cx="1544194" cy="742296"/>
          </a:xfrm>
          <a:prstGeom prst="rect">
            <a:avLst/>
          </a:prstGeom>
        </p:spPr>
        <p:txBody>
          <a:bodyPr anchor="ctr"/>
          <a:lstStyle>
            <a:lvl1pPr marL="0" indent="0" algn="ctr">
              <a:buNone/>
              <a:defRPr sz="3200"/>
            </a:lvl1pPr>
          </a:lstStyle>
          <a:p>
            <a:pPr lvl="0"/>
            <a:r>
              <a:rPr lang="en-US" noProof="0"/>
              <a:t>4,9</a:t>
            </a:r>
          </a:p>
        </p:txBody>
      </p:sp>
      <p:sp>
        <p:nvSpPr>
          <p:cNvPr id="54" name="Text Placeholder 3">
            <a:extLst>
              <a:ext uri="{FF2B5EF4-FFF2-40B4-BE49-F238E27FC236}">
                <a16:creationId xmlns:a16="http://schemas.microsoft.com/office/drawing/2014/main" id="{500DE982-093B-6848-8A13-C4095D94F75E}"/>
              </a:ext>
            </a:extLst>
          </p:cNvPr>
          <p:cNvSpPr>
            <a:spLocks noGrp="1"/>
          </p:cNvSpPr>
          <p:nvPr>
            <p:ph type="body" sz="quarter" idx="15" hasCustomPrompt="1"/>
          </p:nvPr>
        </p:nvSpPr>
        <p:spPr>
          <a:xfrm>
            <a:off x="4669818" y="1592805"/>
            <a:ext cx="1544194" cy="742296"/>
          </a:xfrm>
          <a:prstGeom prst="rect">
            <a:avLst/>
          </a:prstGeom>
        </p:spPr>
        <p:txBody>
          <a:bodyPr anchor="ctr"/>
          <a:lstStyle>
            <a:lvl1pPr marL="0" indent="0" algn="ctr">
              <a:buNone/>
              <a:defRPr sz="3200"/>
            </a:lvl1pPr>
          </a:lstStyle>
          <a:p>
            <a:pPr lvl="0"/>
            <a:r>
              <a:rPr lang="en-US" noProof="0"/>
              <a:t>45</a:t>
            </a:r>
          </a:p>
        </p:txBody>
      </p:sp>
      <p:sp>
        <p:nvSpPr>
          <p:cNvPr id="55" name="Text Placeholder 3">
            <a:extLst>
              <a:ext uri="{FF2B5EF4-FFF2-40B4-BE49-F238E27FC236}">
                <a16:creationId xmlns:a16="http://schemas.microsoft.com/office/drawing/2014/main" id="{3F83DADA-344F-9A47-9266-ED43757BE04A}"/>
              </a:ext>
            </a:extLst>
          </p:cNvPr>
          <p:cNvSpPr>
            <a:spLocks noGrp="1"/>
          </p:cNvSpPr>
          <p:nvPr>
            <p:ph type="body" sz="quarter" idx="17" hasCustomPrompt="1"/>
          </p:nvPr>
        </p:nvSpPr>
        <p:spPr>
          <a:xfrm>
            <a:off x="6418134" y="1592805"/>
            <a:ext cx="1544194" cy="742296"/>
          </a:xfrm>
          <a:prstGeom prst="rect">
            <a:avLst/>
          </a:prstGeom>
        </p:spPr>
        <p:txBody>
          <a:bodyPr anchor="ctr"/>
          <a:lstStyle>
            <a:lvl1pPr marL="0" indent="0" algn="ctr">
              <a:buNone/>
              <a:defRPr sz="3200"/>
            </a:lvl1pPr>
          </a:lstStyle>
          <a:p>
            <a:pPr lvl="0"/>
            <a:r>
              <a:rPr lang="en-US" noProof="0"/>
              <a:t>23%</a:t>
            </a:r>
          </a:p>
        </p:txBody>
      </p:sp>
      <p:sp>
        <p:nvSpPr>
          <p:cNvPr id="56" name="Text Placeholder 3">
            <a:extLst>
              <a:ext uri="{FF2B5EF4-FFF2-40B4-BE49-F238E27FC236}">
                <a16:creationId xmlns:a16="http://schemas.microsoft.com/office/drawing/2014/main" id="{23100244-B463-484D-A443-2801B5211224}"/>
              </a:ext>
            </a:extLst>
          </p:cNvPr>
          <p:cNvSpPr>
            <a:spLocks noGrp="1"/>
          </p:cNvSpPr>
          <p:nvPr>
            <p:ph type="body" sz="quarter" idx="19" hasCustomPrompt="1"/>
          </p:nvPr>
        </p:nvSpPr>
        <p:spPr>
          <a:xfrm>
            <a:off x="8166447" y="1585268"/>
            <a:ext cx="1544194" cy="742296"/>
          </a:xfrm>
          <a:prstGeom prst="rect">
            <a:avLst/>
          </a:prstGeom>
        </p:spPr>
        <p:txBody>
          <a:bodyPr anchor="ctr"/>
          <a:lstStyle>
            <a:lvl1pPr marL="0" indent="0" algn="ctr">
              <a:buNone/>
              <a:defRPr sz="3200"/>
            </a:lvl1pPr>
          </a:lstStyle>
          <a:p>
            <a:pPr lvl="0"/>
            <a:r>
              <a:rPr lang="en-US" noProof="0"/>
              <a:t>3,7</a:t>
            </a:r>
          </a:p>
        </p:txBody>
      </p:sp>
      <p:sp>
        <p:nvSpPr>
          <p:cNvPr id="57" name="Text Placeholder 3">
            <a:extLst>
              <a:ext uri="{FF2B5EF4-FFF2-40B4-BE49-F238E27FC236}">
                <a16:creationId xmlns:a16="http://schemas.microsoft.com/office/drawing/2014/main" id="{368E6430-35A5-B74B-9EA1-120B933CAF3D}"/>
              </a:ext>
            </a:extLst>
          </p:cNvPr>
          <p:cNvSpPr>
            <a:spLocks noGrp="1"/>
          </p:cNvSpPr>
          <p:nvPr>
            <p:ph type="body" sz="quarter" idx="21" hasCustomPrompt="1"/>
          </p:nvPr>
        </p:nvSpPr>
        <p:spPr>
          <a:xfrm>
            <a:off x="9921766" y="1585268"/>
            <a:ext cx="1544194" cy="742296"/>
          </a:xfrm>
          <a:prstGeom prst="rect">
            <a:avLst/>
          </a:prstGeom>
        </p:spPr>
        <p:txBody>
          <a:bodyPr anchor="ctr"/>
          <a:lstStyle>
            <a:lvl1pPr marL="0" indent="0" algn="ctr">
              <a:buNone/>
              <a:defRPr sz="3200"/>
            </a:lvl1pPr>
          </a:lstStyle>
          <a:p>
            <a:pPr lvl="0"/>
            <a:r>
              <a:rPr lang="en-US" noProof="0"/>
              <a:t>65%</a:t>
            </a:r>
          </a:p>
        </p:txBody>
      </p:sp>
      <p:sp>
        <p:nvSpPr>
          <p:cNvPr id="58" name="Text Placeholder 4">
            <a:extLst>
              <a:ext uri="{FF2B5EF4-FFF2-40B4-BE49-F238E27FC236}">
                <a16:creationId xmlns:a16="http://schemas.microsoft.com/office/drawing/2014/main" id="{1233537D-DCF4-6D46-9788-4D933D521D61}"/>
              </a:ext>
            </a:extLst>
          </p:cNvPr>
          <p:cNvSpPr>
            <a:spLocks noGrp="1"/>
          </p:cNvSpPr>
          <p:nvPr>
            <p:ph type="body" sz="quarter" idx="25" hasCustomPrompt="1"/>
          </p:nvPr>
        </p:nvSpPr>
        <p:spPr>
          <a:xfrm>
            <a:off x="1163639" y="2335213"/>
            <a:ext cx="1544190" cy="468312"/>
          </a:xfrm>
          <a:prstGeom prst="rect">
            <a:avLst/>
          </a:prstGeom>
        </p:spPr>
        <p:txBody>
          <a:bodyPr anchor="ctr"/>
          <a:lstStyle>
            <a:lvl1pPr marL="0" indent="0" algn="ctr">
              <a:buNone/>
              <a:defRPr sz="2000"/>
            </a:lvl1pPr>
          </a:lstStyle>
          <a:p>
            <a:pPr lvl="0"/>
            <a:r>
              <a:rPr lang="en-US" noProof="0"/>
              <a:t>20</a:t>
            </a:r>
          </a:p>
        </p:txBody>
      </p:sp>
      <p:sp>
        <p:nvSpPr>
          <p:cNvPr id="59" name="Text Placeholder 4">
            <a:extLst>
              <a:ext uri="{FF2B5EF4-FFF2-40B4-BE49-F238E27FC236}">
                <a16:creationId xmlns:a16="http://schemas.microsoft.com/office/drawing/2014/main" id="{805E8B6B-116E-9945-83E0-6635C6F155B4}"/>
              </a:ext>
            </a:extLst>
          </p:cNvPr>
          <p:cNvSpPr>
            <a:spLocks noGrp="1"/>
          </p:cNvSpPr>
          <p:nvPr>
            <p:ph type="body" sz="quarter" idx="26" hasCustomPrompt="1"/>
          </p:nvPr>
        </p:nvSpPr>
        <p:spPr>
          <a:xfrm>
            <a:off x="2921078" y="2335213"/>
            <a:ext cx="1542969" cy="468312"/>
          </a:xfrm>
          <a:prstGeom prst="rect">
            <a:avLst/>
          </a:prstGeom>
        </p:spPr>
        <p:txBody>
          <a:bodyPr anchor="ctr"/>
          <a:lstStyle>
            <a:lvl1pPr marL="0" indent="0" algn="ctr">
              <a:buNone/>
              <a:defRPr sz="2000"/>
            </a:lvl1pPr>
          </a:lstStyle>
          <a:p>
            <a:pPr lvl="0"/>
            <a:r>
              <a:rPr lang="en-US" noProof="0"/>
              <a:t>3,5</a:t>
            </a:r>
          </a:p>
        </p:txBody>
      </p:sp>
      <p:sp>
        <p:nvSpPr>
          <p:cNvPr id="60" name="Text Placeholder 4">
            <a:extLst>
              <a:ext uri="{FF2B5EF4-FFF2-40B4-BE49-F238E27FC236}">
                <a16:creationId xmlns:a16="http://schemas.microsoft.com/office/drawing/2014/main" id="{4BA94213-FD72-134D-8E4D-208EE43D6245}"/>
              </a:ext>
            </a:extLst>
          </p:cNvPr>
          <p:cNvSpPr>
            <a:spLocks noGrp="1"/>
          </p:cNvSpPr>
          <p:nvPr>
            <p:ph type="body" sz="quarter" idx="27" hasCustomPrompt="1"/>
          </p:nvPr>
        </p:nvSpPr>
        <p:spPr>
          <a:xfrm>
            <a:off x="4665868" y="2335101"/>
            <a:ext cx="1542969" cy="468424"/>
          </a:xfrm>
          <a:prstGeom prst="rect">
            <a:avLst/>
          </a:prstGeom>
        </p:spPr>
        <p:txBody>
          <a:bodyPr anchor="ctr"/>
          <a:lstStyle>
            <a:lvl1pPr marL="0" indent="0" algn="ctr">
              <a:buNone/>
              <a:defRPr sz="2000"/>
            </a:lvl1pPr>
          </a:lstStyle>
          <a:p>
            <a:pPr lvl="0"/>
            <a:r>
              <a:rPr lang="en-US" noProof="0"/>
              <a:t>28</a:t>
            </a:r>
          </a:p>
        </p:txBody>
      </p:sp>
      <p:sp>
        <p:nvSpPr>
          <p:cNvPr id="61" name="Text Placeholder 4">
            <a:extLst>
              <a:ext uri="{FF2B5EF4-FFF2-40B4-BE49-F238E27FC236}">
                <a16:creationId xmlns:a16="http://schemas.microsoft.com/office/drawing/2014/main" id="{45DBDC62-8A93-6144-A393-1A2D74928455}"/>
              </a:ext>
            </a:extLst>
          </p:cNvPr>
          <p:cNvSpPr>
            <a:spLocks noGrp="1"/>
          </p:cNvSpPr>
          <p:nvPr>
            <p:ph type="body" sz="quarter" idx="28" hasCustomPrompt="1"/>
          </p:nvPr>
        </p:nvSpPr>
        <p:spPr>
          <a:xfrm>
            <a:off x="6424964" y="2336972"/>
            <a:ext cx="1542969" cy="468424"/>
          </a:xfrm>
          <a:prstGeom prst="rect">
            <a:avLst/>
          </a:prstGeom>
        </p:spPr>
        <p:txBody>
          <a:bodyPr anchor="ctr"/>
          <a:lstStyle>
            <a:lvl1pPr marL="0" indent="0" algn="ctr">
              <a:buNone/>
              <a:defRPr sz="2000"/>
            </a:lvl1pPr>
          </a:lstStyle>
          <a:p>
            <a:pPr lvl="0"/>
            <a:r>
              <a:rPr lang="en-US" noProof="0"/>
              <a:t>22%</a:t>
            </a:r>
          </a:p>
        </p:txBody>
      </p:sp>
      <p:sp>
        <p:nvSpPr>
          <p:cNvPr id="62" name="Text Placeholder 4">
            <a:extLst>
              <a:ext uri="{FF2B5EF4-FFF2-40B4-BE49-F238E27FC236}">
                <a16:creationId xmlns:a16="http://schemas.microsoft.com/office/drawing/2014/main" id="{F8BC4758-65D7-4249-835C-FBC033130CFA}"/>
              </a:ext>
            </a:extLst>
          </p:cNvPr>
          <p:cNvSpPr>
            <a:spLocks noGrp="1"/>
          </p:cNvSpPr>
          <p:nvPr>
            <p:ph type="body" sz="quarter" idx="29" hasCustomPrompt="1"/>
          </p:nvPr>
        </p:nvSpPr>
        <p:spPr>
          <a:xfrm>
            <a:off x="8165046" y="2335101"/>
            <a:ext cx="1542969" cy="468424"/>
          </a:xfrm>
          <a:prstGeom prst="rect">
            <a:avLst/>
          </a:prstGeom>
        </p:spPr>
        <p:txBody>
          <a:bodyPr anchor="ctr"/>
          <a:lstStyle>
            <a:lvl1pPr marL="0" indent="0" algn="ctr">
              <a:buNone/>
              <a:defRPr sz="2000"/>
            </a:lvl1pPr>
          </a:lstStyle>
          <a:p>
            <a:pPr lvl="0"/>
            <a:r>
              <a:rPr lang="en-US" noProof="0"/>
              <a:t>3,5</a:t>
            </a:r>
          </a:p>
        </p:txBody>
      </p:sp>
      <p:sp>
        <p:nvSpPr>
          <p:cNvPr id="63" name="Text Placeholder 4">
            <a:extLst>
              <a:ext uri="{FF2B5EF4-FFF2-40B4-BE49-F238E27FC236}">
                <a16:creationId xmlns:a16="http://schemas.microsoft.com/office/drawing/2014/main" id="{04920D6F-50B5-EE4A-87EC-4F1F237DB009}"/>
              </a:ext>
            </a:extLst>
          </p:cNvPr>
          <p:cNvSpPr>
            <a:spLocks noGrp="1"/>
          </p:cNvSpPr>
          <p:nvPr>
            <p:ph type="body" sz="quarter" idx="30" hasCustomPrompt="1"/>
          </p:nvPr>
        </p:nvSpPr>
        <p:spPr>
          <a:xfrm>
            <a:off x="9924392" y="2336972"/>
            <a:ext cx="1542969" cy="468424"/>
          </a:xfrm>
          <a:prstGeom prst="rect">
            <a:avLst/>
          </a:prstGeom>
        </p:spPr>
        <p:txBody>
          <a:bodyPr anchor="ctr"/>
          <a:lstStyle>
            <a:lvl1pPr marL="0" indent="0" algn="ctr">
              <a:buNone/>
              <a:defRPr sz="2000"/>
            </a:lvl1pPr>
          </a:lstStyle>
          <a:p>
            <a:pPr lvl="0"/>
            <a:r>
              <a:rPr lang="en-US" noProof="0"/>
              <a:t>59%</a:t>
            </a:r>
          </a:p>
        </p:txBody>
      </p:sp>
      <p:sp>
        <p:nvSpPr>
          <p:cNvPr id="64" name="Text Placeholder 16">
            <a:extLst>
              <a:ext uri="{FF2B5EF4-FFF2-40B4-BE49-F238E27FC236}">
                <a16:creationId xmlns:a16="http://schemas.microsoft.com/office/drawing/2014/main" id="{25AAF67C-A28D-AA4D-9235-F8A29B7EF8A0}"/>
              </a:ext>
            </a:extLst>
          </p:cNvPr>
          <p:cNvSpPr>
            <a:spLocks noGrp="1"/>
          </p:cNvSpPr>
          <p:nvPr>
            <p:ph type="body" sz="quarter" idx="12" hasCustomPrompt="1"/>
          </p:nvPr>
        </p:nvSpPr>
        <p:spPr>
          <a:xfrm>
            <a:off x="1163637" y="1354981"/>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65" name="Text Placeholder 16">
            <a:extLst>
              <a:ext uri="{FF2B5EF4-FFF2-40B4-BE49-F238E27FC236}">
                <a16:creationId xmlns:a16="http://schemas.microsoft.com/office/drawing/2014/main" id="{4DD04E34-684F-9943-80E1-BB5CC8A41269}"/>
              </a:ext>
            </a:extLst>
          </p:cNvPr>
          <p:cNvSpPr>
            <a:spLocks noGrp="1"/>
          </p:cNvSpPr>
          <p:nvPr>
            <p:ph type="body" sz="quarter" idx="14" hasCustomPrompt="1"/>
          </p:nvPr>
        </p:nvSpPr>
        <p:spPr>
          <a:xfrm>
            <a:off x="2913350"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66" name="Text Placeholder 16">
            <a:extLst>
              <a:ext uri="{FF2B5EF4-FFF2-40B4-BE49-F238E27FC236}">
                <a16:creationId xmlns:a16="http://schemas.microsoft.com/office/drawing/2014/main" id="{7C916FA0-93D4-0742-B444-A27850D325DD}"/>
              </a:ext>
            </a:extLst>
          </p:cNvPr>
          <p:cNvSpPr>
            <a:spLocks noGrp="1"/>
          </p:cNvSpPr>
          <p:nvPr>
            <p:ph type="body" sz="quarter" idx="16" hasCustomPrompt="1"/>
          </p:nvPr>
        </p:nvSpPr>
        <p:spPr>
          <a:xfrm>
            <a:off x="4668417"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67" name="Text Placeholder 16">
            <a:extLst>
              <a:ext uri="{FF2B5EF4-FFF2-40B4-BE49-F238E27FC236}">
                <a16:creationId xmlns:a16="http://schemas.microsoft.com/office/drawing/2014/main" id="{EF41AE68-4099-B64B-9E04-FDDB801457E9}"/>
              </a:ext>
            </a:extLst>
          </p:cNvPr>
          <p:cNvSpPr>
            <a:spLocks noGrp="1"/>
          </p:cNvSpPr>
          <p:nvPr>
            <p:ph type="body" sz="quarter" idx="18" hasCustomPrompt="1"/>
          </p:nvPr>
        </p:nvSpPr>
        <p:spPr>
          <a:xfrm>
            <a:off x="6416733"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68" name="Text Placeholder 16">
            <a:extLst>
              <a:ext uri="{FF2B5EF4-FFF2-40B4-BE49-F238E27FC236}">
                <a16:creationId xmlns:a16="http://schemas.microsoft.com/office/drawing/2014/main" id="{48810F61-E0A5-D04C-ACDC-B6691BE3EE04}"/>
              </a:ext>
            </a:extLst>
          </p:cNvPr>
          <p:cNvSpPr>
            <a:spLocks noGrp="1"/>
          </p:cNvSpPr>
          <p:nvPr>
            <p:ph type="body" sz="quarter" idx="20" hasCustomPrompt="1"/>
          </p:nvPr>
        </p:nvSpPr>
        <p:spPr>
          <a:xfrm>
            <a:off x="8165046" y="1354981"/>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69" name="Text Placeholder 16">
            <a:extLst>
              <a:ext uri="{FF2B5EF4-FFF2-40B4-BE49-F238E27FC236}">
                <a16:creationId xmlns:a16="http://schemas.microsoft.com/office/drawing/2014/main" id="{4A9CB574-88B5-B14A-AE6A-B2906D01A8FF}"/>
              </a:ext>
            </a:extLst>
          </p:cNvPr>
          <p:cNvSpPr>
            <a:spLocks noGrp="1"/>
          </p:cNvSpPr>
          <p:nvPr>
            <p:ph type="body" sz="quarter" idx="22" hasCustomPrompt="1"/>
          </p:nvPr>
        </p:nvSpPr>
        <p:spPr>
          <a:xfrm>
            <a:off x="9920365" y="1354981"/>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70" name="Text Placeholder 16">
            <a:extLst>
              <a:ext uri="{FF2B5EF4-FFF2-40B4-BE49-F238E27FC236}">
                <a16:creationId xmlns:a16="http://schemas.microsoft.com/office/drawing/2014/main" id="{F3409B08-6E52-9B4D-BC27-A1D331708E67}"/>
              </a:ext>
            </a:extLst>
          </p:cNvPr>
          <p:cNvSpPr>
            <a:spLocks noGrp="1"/>
          </p:cNvSpPr>
          <p:nvPr>
            <p:ph type="body" sz="quarter" idx="23" hasCustomPrompt="1"/>
          </p:nvPr>
        </p:nvSpPr>
        <p:spPr>
          <a:xfrm>
            <a:off x="1163637" y="3264058"/>
            <a:ext cx="5046426" cy="138113"/>
          </a:xfrm>
          <a:prstGeom prst="rect">
            <a:avLst/>
          </a:prstGeom>
        </p:spPr>
        <p:txBody>
          <a:bodyPr anchor="ctr"/>
          <a:lstStyle>
            <a:lvl1pPr marL="0" indent="0" algn="ctr">
              <a:buNone/>
              <a:defRPr sz="1100">
                <a:solidFill>
                  <a:schemeClr val="bg1"/>
                </a:solidFill>
              </a:defRPr>
            </a:lvl1pPr>
          </a:lstStyle>
          <a:p>
            <a:pPr lvl="0"/>
            <a:r>
              <a:rPr lang="en-US" noProof="0"/>
              <a:t>Diagram heading</a:t>
            </a:r>
          </a:p>
        </p:txBody>
      </p:sp>
      <p:sp>
        <p:nvSpPr>
          <p:cNvPr id="71" name="Text Placeholder 16">
            <a:extLst>
              <a:ext uri="{FF2B5EF4-FFF2-40B4-BE49-F238E27FC236}">
                <a16:creationId xmlns:a16="http://schemas.microsoft.com/office/drawing/2014/main" id="{883A5A2D-B648-1845-9CE2-0971A6E1F32D}"/>
              </a:ext>
            </a:extLst>
          </p:cNvPr>
          <p:cNvSpPr>
            <a:spLocks noGrp="1"/>
          </p:cNvSpPr>
          <p:nvPr>
            <p:ph type="body" sz="quarter" idx="24" hasCustomPrompt="1"/>
          </p:nvPr>
        </p:nvSpPr>
        <p:spPr>
          <a:xfrm>
            <a:off x="6413929" y="3262547"/>
            <a:ext cx="5046426" cy="138113"/>
          </a:xfrm>
          <a:prstGeom prst="rect">
            <a:avLst/>
          </a:prstGeom>
        </p:spPr>
        <p:txBody>
          <a:bodyPr anchor="ctr"/>
          <a:lstStyle>
            <a:lvl1pPr marL="0" indent="0" algn="ctr">
              <a:buNone/>
              <a:defRPr sz="1100">
                <a:solidFill>
                  <a:schemeClr val="bg1"/>
                </a:solidFill>
              </a:defRPr>
            </a:lvl1pPr>
          </a:lstStyle>
          <a:p>
            <a:pPr lvl="0"/>
            <a:r>
              <a:rPr lang="en-US" noProof="0"/>
              <a:t>Summary heading</a:t>
            </a:r>
          </a:p>
        </p:txBody>
      </p:sp>
      <p:sp>
        <p:nvSpPr>
          <p:cNvPr id="72" name="Chart Placeholder 34">
            <a:extLst>
              <a:ext uri="{FF2B5EF4-FFF2-40B4-BE49-F238E27FC236}">
                <a16:creationId xmlns:a16="http://schemas.microsoft.com/office/drawing/2014/main" id="{2A390DC8-D5AF-6A42-A504-4D6FA4369CD1}"/>
              </a:ext>
            </a:extLst>
          </p:cNvPr>
          <p:cNvSpPr>
            <a:spLocks noGrp="1"/>
          </p:cNvSpPr>
          <p:nvPr>
            <p:ph type="chart" sz="quarter" idx="31" hasCustomPrompt="1"/>
          </p:nvPr>
        </p:nvSpPr>
        <p:spPr>
          <a:xfrm>
            <a:off x="1231271" y="3521076"/>
            <a:ext cx="4864729" cy="2762030"/>
          </a:xfrm>
          <a:prstGeom prst="rect">
            <a:avLst/>
          </a:prstGeom>
        </p:spPr>
        <p:txBody>
          <a:bodyPr/>
          <a:lstStyle>
            <a:lvl1pPr marL="0" indent="0">
              <a:buNone/>
              <a:defRPr/>
            </a:lvl1pPr>
          </a:lstStyle>
          <a:p>
            <a:r>
              <a:rPr lang="en-US" noProof="0"/>
              <a:t>Diagram</a:t>
            </a:r>
          </a:p>
        </p:txBody>
      </p:sp>
      <p:sp>
        <p:nvSpPr>
          <p:cNvPr id="73" name="Content Placeholder 35">
            <a:extLst>
              <a:ext uri="{FF2B5EF4-FFF2-40B4-BE49-F238E27FC236}">
                <a16:creationId xmlns:a16="http://schemas.microsoft.com/office/drawing/2014/main" id="{B853A702-FF3E-9B4A-AEB1-58DFDB133067}"/>
              </a:ext>
            </a:extLst>
          </p:cNvPr>
          <p:cNvSpPr>
            <a:spLocks noGrp="1"/>
          </p:cNvSpPr>
          <p:nvPr>
            <p:ph sz="quarter" idx="32" hasCustomPrompt="1"/>
          </p:nvPr>
        </p:nvSpPr>
        <p:spPr>
          <a:xfrm>
            <a:off x="6455123" y="3521075"/>
            <a:ext cx="4969020" cy="2779713"/>
          </a:xfrm>
          <a:prstGeom prst="rect">
            <a:avLst/>
          </a:prstGeom>
        </p:spPr>
        <p:txBody>
          <a:bodyPr/>
          <a:lstStyle>
            <a:lvl1pPr marL="0" indent="0">
              <a:buNone/>
              <a:defRPr sz="1000"/>
            </a:lvl1pPr>
          </a:lstStyle>
          <a:p>
            <a:pPr lvl="0"/>
            <a:r>
              <a:rPr lang="en-US" noProof="0"/>
              <a:t>Summary text</a:t>
            </a:r>
          </a:p>
        </p:txBody>
      </p:sp>
      <p:cxnSp>
        <p:nvCxnSpPr>
          <p:cNvPr id="74" name="Straight Connector 46">
            <a:extLst>
              <a:ext uri="{FF2B5EF4-FFF2-40B4-BE49-F238E27FC236}">
                <a16:creationId xmlns:a16="http://schemas.microsoft.com/office/drawing/2014/main" id="{C02A5364-F8C9-2143-AAA5-D2870939007C}"/>
              </a:ext>
            </a:extLst>
          </p:cNvPr>
          <p:cNvCxnSpPr>
            <a:cxnSpLocks/>
          </p:cNvCxnSpPr>
          <p:nvPr userDrawn="1"/>
        </p:nvCxnSpPr>
        <p:spPr>
          <a:xfrm>
            <a:off x="1231900"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47">
            <a:extLst>
              <a:ext uri="{FF2B5EF4-FFF2-40B4-BE49-F238E27FC236}">
                <a16:creationId xmlns:a16="http://schemas.microsoft.com/office/drawing/2014/main" id="{1C86A0BF-70B0-8C4F-B1FB-7DF1F171CACD}"/>
              </a:ext>
            </a:extLst>
          </p:cNvPr>
          <p:cNvCxnSpPr>
            <a:cxnSpLocks/>
          </p:cNvCxnSpPr>
          <p:nvPr userDrawn="1"/>
        </p:nvCxnSpPr>
        <p:spPr>
          <a:xfrm>
            <a:off x="3014797"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48">
            <a:extLst>
              <a:ext uri="{FF2B5EF4-FFF2-40B4-BE49-F238E27FC236}">
                <a16:creationId xmlns:a16="http://schemas.microsoft.com/office/drawing/2014/main" id="{BA57925C-1F14-5B48-8168-EDEC9658F363}"/>
              </a:ext>
            </a:extLst>
          </p:cNvPr>
          <p:cNvCxnSpPr>
            <a:cxnSpLocks/>
          </p:cNvCxnSpPr>
          <p:nvPr userDrawn="1"/>
        </p:nvCxnSpPr>
        <p:spPr>
          <a:xfrm>
            <a:off x="4749953"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49">
            <a:extLst>
              <a:ext uri="{FF2B5EF4-FFF2-40B4-BE49-F238E27FC236}">
                <a16:creationId xmlns:a16="http://schemas.microsoft.com/office/drawing/2014/main" id="{E76379E3-3B32-7844-ACC9-1B28D5D2E411}"/>
              </a:ext>
            </a:extLst>
          </p:cNvPr>
          <p:cNvCxnSpPr>
            <a:cxnSpLocks/>
          </p:cNvCxnSpPr>
          <p:nvPr userDrawn="1"/>
        </p:nvCxnSpPr>
        <p:spPr>
          <a:xfrm>
            <a:off x="6510815"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50">
            <a:extLst>
              <a:ext uri="{FF2B5EF4-FFF2-40B4-BE49-F238E27FC236}">
                <a16:creationId xmlns:a16="http://schemas.microsoft.com/office/drawing/2014/main" id="{D4487878-BAB9-8946-AC6D-07DE85B0675E}"/>
              </a:ext>
            </a:extLst>
          </p:cNvPr>
          <p:cNvCxnSpPr>
            <a:cxnSpLocks/>
          </p:cNvCxnSpPr>
          <p:nvPr userDrawn="1"/>
        </p:nvCxnSpPr>
        <p:spPr>
          <a:xfrm>
            <a:off x="8266561"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51">
            <a:extLst>
              <a:ext uri="{FF2B5EF4-FFF2-40B4-BE49-F238E27FC236}">
                <a16:creationId xmlns:a16="http://schemas.microsoft.com/office/drawing/2014/main" id="{A787C24E-DA7D-3345-A9B8-0341643316C5}"/>
              </a:ext>
            </a:extLst>
          </p:cNvPr>
          <p:cNvCxnSpPr>
            <a:cxnSpLocks/>
          </p:cNvCxnSpPr>
          <p:nvPr userDrawn="1"/>
        </p:nvCxnSpPr>
        <p:spPr>
          <a:xfrm>
            <a:off x="10025216"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704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KPI_dashboard">
    <p:bg>
      <p:bgPr>
        <a:solidFill>
          <a:srgbClr val="F1DE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KPI-page in danish style</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6" name="Slide Number Placeholder 3">
            <a:extLst>
              <a:ext uri="{FF2B5EF4-FFF2-40B4-BE49-F238E27FC236}">
                <a16:creationId xmlns:a16="http://schemas.microsoft.com/office/drawing/2014/main" id="{CEB3757C-D1BE-453A-8A2D-FA3C9C96C41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graphicFrame>
        <p:nvGraphicFramePr>
          <p:cNvPr id="7" name="Tabell 3">
            <a:extLst>
              <a:ext uri="{FF2B5EF4-FFF2-40B4-BE49-F238E27FC236}">
                <a16:creationId xmlns:a16="http://schemas.microsoft.com/office/drawing/2014/main" id="{6334DACC-6476-41DB-A45D-E32E742856E4}"/>
              </a:ext>
            </a:extLst>
          </p:cNvPr>
          <p:cNvGraphicFramePr>
            <a:graphicFrameLocks noGrp="1"/>
          </p:cNvGraphicFramePr>
          <p:nvPr userDrawn="1">
            <p:extLst>
              <p:ext uri="{D42A27DB-BD31-4B8C-83A1-F6EECF244321}">
                <p14:modId xmlns:p14="http://schemas.microsoft.com/office/powerpoint/2010/main" val="1279373181"/>
              </p:ext>
            </p:extLst>
          </p:nvPr>
        </p:nvGraphicFramePr>
        <p:xfrm>
          <a:off x="1166187"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9" name="Tabell 3">
            <a:extLst>
              <a:ext uri="{FF2B5EF4-FFF2-40B4-BE49-F238E27FC236}">
                <a16:creationId xmlns:a16="http://schemas.microsoft.com/office/drawing/2014/main" id="{476D39E6-815B-485D-B655-CF789BB8BB86}"/>
              </a:ext>
            </a:extLst>
          </p:cNvPr>
          <p:cNvGraphicFramePr>
            <a:graphicFrameLocks noGrp="1"/>
          </p:cNvGraphicFramePr>
          <p:nvPr userDrawn="1">
            <p:extLst>
              <p:ext uri="{D42A27DB-BD31-4B8C-83A1-F6EECF244321}">
                <p14:modId xmlns:p14="http://schemas.microsoft.com/office/powerpoint/2010/main" val="176826261"/>
              </p:ext>
            </p:extLst>
          </p:nvPr>
        </p:nvGraphicFramePr>
        <p:xfrm>
          <a:off x="1166187" y="3429000"/>
          <a:ext cx="5046426" cy="2929292"/>
        </p:xfrm>
        <a:graphic>
          <a:graphicData uri="http://schemas.openxmlformats.org/drawingml/2006/table">
            <a:tbl>
              <a:tblPr firstRow="1">
                <a:tableStyleId>{9D7B26C5-4107-4FEC-AEDC-1716B250A1EF}</a:tableStyleId>
              </a:tblPr>
              <a:tblGrid>
                <a:gridCol w="5046426">
                  <a:extLst>
                    <a:ext uri="{9D8B030D-6E8A-4147-A177-3AD203B41FA5}">
                      <a16:colId xmlns:a16="http://schemas.microsoft.com/office/drawing/2014/main" val="20000"/>
                    </a:ext>
                  </a:extLst>
                </a:gridCol>
              </a:tblGrid>
              <a:tr h="250280">
                <a:tc>
                  <a:txBody>
                    <a:bodyPr/>
                    <a:lstStyle/>
                    <a:p>
                      <a:pPr algn="ctr">
                        <a:spcAft>
                          <a:spcPts val="600"/>
                        </a:spcAft>
                      </a:pPr>
                      <a:endParaRPr lang="sv-SE" sz="10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661743">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11139">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1" name="Tabell 3">
            <a:extLst>
              <a:ext uri="{FF2B5EF4-FFF2-40B4-BE49-F238E27FC236}">
                <a16:creationId xmlns:a16="http://schemas.microsoft.com/office/drawing/2014/main" id="{F3E02285-C3E3-4388-A818-B277E18B3D6A}"/>
              </a:ext>
            </a:extLst>
          </p:cNvPr>
          <p:cNvGraphicFramePr>
            <a:graphicFrameLocks noGrp="1"/>
          </p:cNvGraphicFramePr>
          <p:nvPr userDrawn="1">
            <p:extLst>
              <p:ext uri="{D42A27DB-BD31-4B8C-83A1-F6EECF244321}">
                <p14:modId xmlns:p14="http://schemas.microsoft.com/office/powerpoint/2010/main" val="3876242120"/>
              </p:ext>
            </p:extLst>
          </p:nvPr>
        </p:nvGraphicFramePr>
        <p:xfrm>
          <a:off x="6419535" y="3429000"/>
          <a:ext cx="5046426" cy="2929292"/>
        </p:xfrm>
        <a:graphic>
          <a:graphicData uri="http://schemas.openxmlformats.org/drawingml/2006/table">
            <a:tbl>
              <a:tblPr firstRow="1">
                <a:tableStyleId>{9D7B26C5-4107-4FEC-AEDC-1716B250A1EF}</a:tableStyleId>
              </a:tblPr>
              <a:tblGrid>
                <a:gridCol w="5046426">
                  <a:extLst>
                    <a:ext uri="{9D8B030D-6E8A-4147-A177-3AD203B41FA5}">
                      <a16:colId xmlns:a16="http://schemas.microsoft.com/office/drawing/2014/main" val="20000"/>
                    </a:ext>
                  </a:extLst>
                </a:gridCol>
              </a:tblGrid>
              <a:tr h="250280">
                <a:tc>
                  <a:txBody>
                    <a:bodyPr/>
                    <a:lstStyle/>
                    <a:p>
                      <a:pPr algn="ctr">
                        <a:spcAft>
                          <a:spcPts val="600"/>
                        </a:spcAft>
                      </a:pPr>
                      <a:endParaRPr lang="sv-SE" sz="10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661743">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11139">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5" name="Tabell 3">
            <a:extLst>
              <a:ext uri="{FF2B5EF4-FFF2-40B4-BE49-F238E27FC236}">
                <a16:creationId xmlns:a16="http://schemas.microsoft.com/office/drawing/2014/main" id="{B758BB4C-9698-41E0-9DDB-ED63E3E37B45}"/>
              </a:ext>
            </a:extLst>
          </p:cNvPr>
          <p:cNvGraphicFramePr>
            <a:graphicFrameLocks noGrp="1"/>
          </p:cNvGraphicFramePr>
          <p:nvPr userDrawn="1">
            <p:extLst>
              <p:ext uri="{D42A27DB-BD31-4B8C-83A1-F6EECF244321}">
                <p14:modId xmlns:p14="http://schemas.microsoft.com/office/powerpoint/2010/main" val="177341438"/>
              </p:ext>
            </p:extLst>
          </p:nvPr>
        </p:nvGraphicFramePr>
        <p:xfrm>
          <a:off x="4668419" y="1300598"/>
          <a:ext cx="1544194" cy="1502980"/>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1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99">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64">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graphicFrame>
        <p:nvGraphicFramePr>
          <p:cNvPr id="16" name="Tabell 3">
            <a:extLst>
              <a:ext uri="{FF2B5EF4-FFF2-40B4-BE49-F238E27FC236}">
                <a16:creationId xmlns:a16="http://schemas.microsoft.com/office/drawing/2014/main" id="{DDB5C834-1403-414C-99A0-4DD4CB30F1B3}"/>
              </a:ext>
            </a:extLst>
          </p:cNvPr>
          <p:cNvGraphicFramePr>
            <a:graphicFrameLocks noGrp="1"/>
          </p:cNvGraphicFramePr>
          <p:nvPr userDrawn="1">
            <p:extLst>
              <p:ext uri="{D42A27DB-BD31-4B8C-83A1-F6EECF244321}">
                <p14:modId xmlns:p14="http://schemas.microsoft.com/office/powerpoint/2010/main" val="3407393348"/>
              </p:ext>
            </p:extLst>
          </p:nvPr>
        </p:nvGraphicFramePr>
        <p:xfrm>
          <a:off x="2917302" y="1300598"/>
          <a:ext cx="1544194" cy="1502922"/>
        </p:xfrm>
        <a:graphic>
          <a:graphicData uri="http://schemas.openxmlformats.org/drawingml/2006/table">
            <a:tbl>
              <a:tblPr firstRow="1">
                <a:tableStyleId>{9D7B26C5-4107-4FEC-AEDC-1716B250A1EF}</a:tableStyleId>
              </a:tblPr>
              <a:tblGrid>
                <a:gridCol w="1544194">
                  <a:extLst>
                    <a:ext uri="{9D8B030D-6E8A-4147-A177-3AD203B41FA5}">
                      <a16:colId xmlns:a16="http://schemas.microsoft.com/office/drawing/2014/main" val="20000"/>
                    </a:ext>
                  </a:extLst>
                </a:gridCol>
              </a:tblGrid>
              <a:tr h="257107">
                <a:tc>
                  <a:txBody>
                    <a:bodyPr/>
                    <a:lstStyle/>
                    <a:p>
                      <a:pPr algn="ctr">
                        <a:spcAft>
                          <a:spcPts val="600"/>
                        </a:spcAft>
                      </a:pPr>
                      <a:endParaRPr lang="sv-SE" sz="1000" b="0" cap="small">
                        <a:solidFill>
                          <a:schemeClr val="bg1"/>
                        </a:solidFill>
                        <a:latin typeface="Roboto" pitchFamily="2" charset="0"/>
                        <a:ea typeface="Roboto" pitchFamily="2" charset="0"/>
                        <a:cs typeface="+mj-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50170">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5645">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4" name="Text Placeholder 3">
            <a:extLst>
              <a:ext uri="{FF2B5EF4-FFF2-40B4-BE49-F238E27FC236}">
                <a16:creationId xmlns:a16="http://schemas.microsoft.com/office/drawing/2014/main" id="{2393F6DE-9009-42BB-A424-DD3F8AFF2169}"/>
              </a:ext>
            </a:extLst>
          </p:cNvPr>
          <p:cNvSpPr>
            <a:spLocks noGrp="1"/>
          </p:cNvSpPr>
          <p:nvPr>
            <p:ph type="body" sz="quarter" idx="11" hasCustomPrompt="1"/>
          </p:nvPr>
        </p:nvSpPr>
        <p:spPr>
          <a:xfrm>
            <a:off x="1165038" y="1585268"/>
            <a:ext cx="1544194" cy="742296"/>
          </a:xfrm>
          <a:prstGeom prst="rect">
            <a:avLst/>
          </a:prstGeom>
        </p:spPr>
        <p:txBody>
          <a:bodyPr anchor="ctr"/>
          <a:lstStyle>
            <a:lvl1pPr marL="0" indent="0" algn="ctr">
              <a:buNone/>
              <a:defRPr sz="3200"/>
            </a:lvl1pPr>
          </a:lstStyle>
          <a:p>
            <a:pPr lvl="0"/>
            <a:r>
              <a:rPr lang="en-US" noProof="0"/>
              <a:t>124</a:t>
            </a:r>
          </a:p>
        </p:txBody>
      </p:sp>
      <p:sp>
        <p:nvSpPr>
          <p:cNvPr id="17" name="Text Placeholder 16">
            <a:extLst>
              <a:ext uri="{FF2B5EF4-FFF2-40B4-BE49-F238E27FC236}">
                <a16:creationId xmlns:a16="http://schemas.microsoft.com/office/drawing/2014/main" id="{9792E1EA-E963-4669-BA29-377F809684D7}"/>
              </a:ext>
            </a:extLst>
          </p:cNvPr>
          <p:cNvSpPr>
            <a:spLocks noGrp="1"/>
          </p:cNvSpPr>
          <p:nvPr>
            <p:ph type="body" sz="quarter" idx="12" hasCustomPrompt="1"/>
          </p:nvPr>
        </p:nvSpPr>
        <p:spPr>
          <a:xfrm>
            <a:off x="1163637" y="1354981"/>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18" name="Text Placeholder 3">
            <a:extLst>
              <a:ext uri="{FF2B5EF4-FFF2-40B4-BE49-F238E27FC236}">
                <a16:creationId xmlns:a16="http://schemas.microsoft.com/office/drawing/2014/main" id="{62087602-AACB-416F-A67D-C509282BE298}"/>
              </a:ext>
            </a:extLst>
          </p:cNvPr>
          <p:cNvSpPr>
            <a:spLocks noGrp="1"/>
          </p:cNvSpPr>
          <p:nvPr>
            <p:ph type="body" sz="quarter" idx="13" hasCustomPrompt="1"/>
          </p:nvPr>
        </p:nvSpPr>
        <p:spPr>
          <a:xfrm>
            <a:off x="2914751" y="1592805"/>
            <a:ext cx="1544194" cy="742296"/>
          </a:xfrm>
          <a:prstGeom prst="rect">
            <a:avLst/>
          </a:prstGeom>
        </p:spPr>
        <p:txBody>
          <a:bodyPr anchor="ctr"/>
          <a:lstStyle>
            <a:lvl1pPr marL="0" indent="0" algn="ctr">
              <a:buNone/>
              <a:defRPr sz="3200"/>
            </a:lvl1pPr>
          </a:lstStyle>
          <a:p>
            <a:pPr lvl="0"/>
            <a:r>
              <a:rPr lang="en-US" noProof="0"/>
              <a:t>4,9</a:t>
            </a:r>
          </a:p>
        </p:txBody>
      </p:sp>
      <p:sp>
        <p:nvSpPr>
          <p:cNvPr id="19" name="Text Placeholder 16">
            <a:extLst>
              <a:ext uri="{FF2B5EF4-FFF2-40B4-BE49-F238E27FC236}">
                <a16:creationId xmlns:a16="http://schemas.microsoft.com/office/drawing/2014/main" id="{3EFE0628-0B3C-4D5A-AD34-6759D4E13503}"/>
              </a:ext>
            </a:extLst>
          </p:cNvPr>
          <p:cNvSpPr>
            <a:spLocks noGrp="1"/>
          </p:cNvSpPr>
          <p:nvPr>
            <p:ph type="body" sz="quarter" idx="14" hasCustomPrompt="1"/>
          </p:nvPr>
        </p:nvSpPr>
        <p:spPr>
          <a:xfrm>
            <a:off x="2913350"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20" name="Text Placeholder 3">
            <a:extLst>
              <a:ext uri="{FF2B5EF4-FFF2-40B4-BE49-F238E27FC236}">
                <a16:creationId xmlns:a16="http://schemas.microsoft.com/office/drawing/2014/main" id="{C5F21E5B-D9A8-47AD-9347-A02A062DFDAC}"/>
              </a:ext>
            </a:extLst>
          </p:cNvPr>
          <p:cNvSpPr>
            <a:spLocks noGrp="1"/>
          </p:cNvSpPr>
          <p:nvPr>
            <p:ph type="body" sz="quarter" idx="15" hasCustomPrompt="1"/>
          </p:nvPr>
        </p:nvSpPr>
        <p:spPr>
          <a:xfrm>
            <a:off x="4669818" y="1592805"/>
            <a:ext cx="1544194" cy="742296"/>
          </a:xfrm>
          <a:prstGeom prst="rect">
            <a:avLst/>
          </a:prstGeom>
        </p:spPr>
        <p:txBody>
          <a:bodyPr anchor="ctr"/>
          <a:lstStyle>
            <a:lvl1pPr marL="0" indent="0" algn="ctr">
              <a:buNone/>
              <a:defRPr sz="3200"/>
            </a:lvl1pPr>
          </a:lstStyle>
          <a:p>
            <a:pPr lvl="0"/>
            <a:r>
              <a:rPr lang="en-US" noProof="0"/>
              <a:t>45</a:t>
            </a:r>
          </a:p>
        </p:txBody>
      </p:sp>
      <p:sp>
        <p:nvSpPr>
          <p:cNvPr id="21" name="Text Placeholder 16">
            <a:extLst>
              <a:ext uri="{FF2B5EF4-FFF2-40B4-BE49-F238E27FC236}">
                <a16:creationId xmlns:a16="http://schemas.microsoft.com/office/drawing/2014/main" id="{59D7A5EE-2BE4-4D78-8755-DB39620EAE11}"/>
              </a:ext>
            </a:extLst>
          </p:cNvPr>
          <p:cNvSpPr>
            <a:spLocks noGrp="1"/>
          </p:cNvSpPr>
          <p:nvPr>
            <p:ph type="body" sz="quarter" idx="16" hasCustomPrompt="1"/>
          </p:nvPr>
        </p:nvSpPr>
        <p:spPr>
          <a:xfrm>
            <a:off x="4668417" y="1362518"/>
            <a:ext cx="1544193" cy="138113"/>
          </a:xfrm>
          <a:prstGeom prst="rect">
            <a:avLst/>
          </a:prstGeom>
        </p:spPr>
        <p:txBody>
          <a:bodyPr anchor="ctr"/>
          <a:lstStyle>
            <a:lvl1pPr marL="0" indent="0" algn="ctr">
              <a:buNone/>
              <a:defRPr sz="1100">
                <a:solidFill>
                  <a:schemeClr val="bg1"/>
                </a:solidFill>
              </a:defRPr>
            </a:lvl1pPr>
          </a:lstStyle>
          <a:p>
            <a:pPr lvl="0"/>
            <a:r>
              <a:rPr lang="en-US" noProof="0"/>
              <a:t>KPI heading</a:t>
            </a:r>
          </a:p>
        </p:txBody>
      </p:sp>
      <p:sp>
        <p:nvSpPr>
          <p:cNvPr id="28" name="Text Placeholder 16">
            <a:extLst>
              <a:ext uri="{FF2B5EF4-FFF2-40B4-BE49-F238E27FC236}">
                <a16:creationId xmlns:a16="http://schemas.microsoft.com/office/drawing/2014/main" id="{2E7EE012-DBEE-4CAF-BD8F-2AFFE475C026}"/>
              </a:ext>
            </a:extLst>
          </p:cNvPr>
          <p:cNvSpPr>
            <a:spLocks noGrp="1"/>
          </p:cNvSpPr>
          <p:nvPr>
            <p:ph type="body" sz="quarter" idx="23" hasCustomPrompt="1"/>
          </p:nvPr>
        </p:nvSpPr>
        <p:spPr>
          <a:xfrm>
            <a:off x="1163637" y="3478154"/>
            <a:ext cx="5046426" cy="138113"/>
          </a:xfrm>
          <a:prstGeom prst="rect">
            <a:avLst/>
          </a:prstGeom>
        </p:spPr>
        <p:txBody>
          <a:bodyPr anchor="ctr"/>
          <a:lstStyle>
            <a:lvl1pPr marL="0" indent="0" algn="ctr">
              <a:buNone/>
              <a:defRPr sz="1100">
                <a:solidFill>
                  <a:schemeClr val="bg1"/>
                </a:solidFill>
              </a:defRPr>
            </a:lvl1pPr>
          </a:lstStyle>
          <a:p>
            <a:pPr lvl="0"/>
            <a:r>
              <a:rPr lang="en-US" noProof="0"/>
              <a:t>Diagram heading</a:t>
            </a:r>
          </a:p>
        </p:txBody>
      </p:sp>
      <p:sp>
        <p:nvSpPr>
          <p:cNvPr id="29" name="Text Placeholder 16">
            <a:extLst>
              <a:ext uri="{FF2B5EF4-FFF2-40B4-BE49-F238E27FC236}">
                <a16:creationId xmlns:a16="http://schemas.microsoft.com/office/drawing/2014/main" id="{F8FBCFFE-FB21-42F4-B015-9D077648C533}"/>
              </a:ext>
            </a:extLst>
          </p:cNvPr>
          <p:cNvSpPr>
            <a:spLocks noGrp="1"/>
          </p:cNvSpPr>
          <p:nvPr>
            <p:ph type="body" sz="quarter" idx="24" hasCustomPrompt="1"/>
          </p:nvPr>
        </p:nvSpPr>
        <p:spPr>
          <a:xfrm>
            <a:off x="6413929" y="3476643"/>
            <a:ext cx="5046426" cy="138113"/>
          </a:xfrm>
          <a:prstGeom prst="rect">
            <a:avLst/>
          </a:prstGeom>
        </p:spPr>
        <p:txBody>
          <a:bodyPr anchor="ctr"/>
          <a:lstStyle>
            <a:lvl1pPr marL="0" indent="0" algn="ctr">
              <a:buNone/>
              <a:defRPr sz="1100">
                <a:solidFill>
                  <a:schemeClr val="bg1"/>
                </a:solidFill>
              </a:defRPr>
            </a:lvl1pPr>
          </a:lstStyle>
          <a:p>
            <a:pPr lvl="0"/>
            <a:r>
              <a:rPr lang="en-US" noProof="0"/>
              <a:t>Summary heading</a:t>
            </a:r>
          </a:p>
        </p:txBody>
      </p:sp>
      <p:sp>
        <p:nvSpPr>
          <p:cNvPr id="5" name="Text Placeholder 4">
            <a:extLst>
              <a:ext uri="{FF2B5EF4-FFF2-40B4-BE49-F238E27FC236}">
                <a16:creationId xmlns:a16="http://schemas.microsoft.com/office/drawing/2014/main" id="{8AF0E6CB-C2DE-47E6-A9CB-7EDCF0A27869}"/>
              </a:ext>
            </a:extLst>
          </p:cNvPr>
          <p:cNvSpPr>
            <a:spLocks noGrp="1"/>
          </p:cNvSpPr>
          <p:nvPr>
            <p:ph type="body" sz="quarter" idx="25" hasCustomPrompt="1"/>
          </p:nvPr>
        </p:nvSpPr>
        <p:spPr>
          <a:xfrm>
            <a:off x="1163639" y="2335213"/>
            <a:ext cx="1544190" cy="468312"/>
          </a:xfrm>
          <a:prstGeom prst="rect">
            <a:avLst/>
          </a:prstGeom>
        </p:spPr>
        <p:txBody>
          <a:bodyPr anchor="ctr"/>
          <a:lstStyle>
            <a:lvl1pPr marL="0" indent="0" algn="ctr">
              <a:buNone/>
              <a:defRPr sz="2000"/>
            </a:lvl1pPr>
          </a:lstStyle>
          <a:p>
            <a:pPr lvl="0"/>
            <a:r>
              <a:rPr lang="en-US" noProof="0"/>
              <a:t>20</a:t>
            </a:r>
          </a:p>
        </p:txBody>
      </p:sp>
      <p:sp>
        <p:nvSpPr>
          <p:cNvPr id="30" name="Text Placeholder 4">
            <a:extLst>
              <a:ext uri="{FF2B5EF4-FFF2-40B4-BE49-F238E27FC236}">
                <a16:creationId xmlns:a16="http://schemas.microsoft.com/office/drawing/2014/main" id="{CE3B274E-00C2-4099-A8D1-91F20888D7F6}"/>
              </a:ext>
            </a:extLst>
          </p:cNvPr>
          <p:cNvSpPr>
            <a:spLocks noGrp="1"/>
          </p:cNvSpPr>
          <p:nvPr>
            <p:ph type="body" sz="quarter" idx="26" hasCustomPrompt="1"/>
          </p:nvPr>
        </p:nvSpPr>
        <p:spPr>
          <a:xfrm>
            <a:off x="2921078" y="2335213"/>
            <a:ext cx="1542969" cy="468312"/>
          </a:xfrm>
          <a:prstGeom prst="rect">
            <a:avLst/>
          </a:prstGeom>
        </p:spPr>
        <p:txBody>
          <a:bodyPr anchor="ctr"/>
          <a:lstStyle>
            <a:lvl1pPr marL="0" indent="0" algn="ctr">
              <a:buNone/>
              <a:defRPr sz="2000"/>
            </a:lvl1pPr>
          </a:lstStyle>
          <a:p>
            <a:pPr lvl="0"/>
            <a:r>
              <a:rPr lang="en-US" noProof="0"/>
              <a:t>3,5</a:t>
            </a:r>
          </a:p>
        </p:txBody>
      </p:sp>
      <p:sp>
        <p:nvSpPr>
          <p:cNvPr id="31" name="Text Placeholder 4">
            <a:extLst>
              <a:ext uri="{FF2B5EF4-FFF2-40B4-BE49-F238E27FC236}">
                <a16:creationId xmlns:a16="http://schemas.microsoft.com/office/drawing/2014/main" id="{933373BE-D2EE-4033-8E3E-FD71CABB592C}"/>
              </a:ext>
            </a:extLst>
          </p:cNvPr>
          <p:cNvSpPr>
            <a:spLocks noGrp="1"/>
          </p:cNvSpPr>
          <p:nvPr>
            <p:ph type="body" sz="quarter" idx="27" hasCustomPrompt="1"/>
          </p:nvPr>
        </p:nvSpPr>
        <p:spPr>
          <a:xfrm>
            <a:off x="4665868" y="2335101"/>
            <a:ext cx="1542969" cy="468424"/>
          </a:xfrm>
          <a:prstGeom prst="rect">
            <a:avLst/>
          </a:prstGeom>
        </p:spPr>
        <p:txBody>
          <a:bodyPr anchor="ctr"/>
          <a:lstStyle>
            <a:lvl1pPr marL="0" indent="0" algn="ctr">
              <a:buNone/>
              <a:defRPr sz="2000"/>
            </a:lvl1pPr>
          </a:lstStyle>
          <a:p>
            <a:pPr lvl="0"/>
            <a:r>
              <a:rPr lang="en-US" noProof="0"/>
              <a:t>28</a:t>
            </a:r>
          </a:p>
        </p:txBody>
      </p:sp>
      <p:graphicFrame>
        <p:nvGraphicFramePr>
          <p:cNvPr id="35" name="Tabell 3">
            <a:extLst>
              <a:ext uri="{FF2B5EF4-FFF2-40B4-BE49-F238E27FC236}">
                <a16:creationId xmlns:a16="http://schemas.microsoft.com/office/drawing/2014/main" id="{28761848-DC2F-4D71-A4AC-41532666286E}"/>
              </a:ext>
            </a:extLst>
          </p:cNvPr>
          <p:cNvGraphicFramePr>
            <a:graphicFrameLocks noGrp="1"/>
          </p:cNvGraphicFramePr>
          <p:nvPr userDrawn="1">
            <p:extLst>
              <p:ext uri="{D42A27DB-BD31-4B8C-83A1-F6EECF244321}">
                <p14:modId xmlns:p14="http://schemas.microsoft.com/office/powerpoint/2010/main" val="2006172026"/>
              </p:ext>
            </p:extLst>
          </p:nvPr>
        </p:nvGraphicFramePr>
        <p:xfrm>
          <a:off x="6427691" y="1300599"/>
          <a:ext cx="5046426" cy="1940535"/>
        </p:xfrm>
        <a:graphic>
          <a:graphicData uri="http://schemas.openxmlformats.org/drawingml/2006/table">
            <a:tbl>
              <a:tblPr firstRow="1">
                <a:tableStyleId>{9D7B26C5-4107-4FEC-AEDC-1716B250A1EF}</a:tableStyleId>
              </a:tblPr>
              <a:tblGrid>
                <a:gridCol w="5046426">
                  <a:extLst>
                    <a:ext uri="{9D8B030D-6E8A-4147-A177-3AD203B41FA5}">
                      <a16:colId xmlns:a16="http://schemas.microsoft.com/office/drawing/2014/main" val="20000"/>
                    </a:ext>
                  </a:extLst>
                </a:gridCol>
              </a:tblGrid>
              <a:tr h="266761">
                <a:tc>
                  <a:txBody>
                    <a:bodyPr/>
                    <a:lstStyle/>
                    <a:p>
                      <a:pPr algn="ctr">
                        <a:spcAft>
                          <a:spcPts val="600"/>
                        </a:spcAft>
                      </a:pPr>
                      <a:endParaRPr lang="sv-SE" sz="1000" b="0" kern="1200">
                        <a:solidFill>
                          <a:schemeClr val="bg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040593">
                <a:tc>
                  <a:txBody>
                    <a:bodyPr/>
                    <a:lstStyle/>
                    <a:p>
                      <a:pPr marL="0" algn="ctr" defTabSz="914400" rtl="0" eaLnBrk="1" latinLnBrk="0" hangingPunct="1">
                        <a:spcAft>
                          <a:spcPts val="600"/>
                        </a:spcAft>
                      </a:pPr>
                      <a:endParaRPr lang="sv-SE" sz="3200" b="0" kern="1200" cap="small" baseline="0">
                        <a:solidFill>
                          <a:schemeClr val="tx1"/>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3181">
                <a:tc>
                  <a:txBody>
                    <a:bodyPr/>
                    <a:lstStyle/>
                    <a:p>
                      <a:pPr marL="0" algn="ctr" defTabSz="914400" rtl="0" eaLnBrk="1" latinLnBrk="0" hangingPunct="1">
                        <a:spcAft>
                          <a:spcPts val="600"/>
                        </a:spcAft>
                      </a:pPr>
                      <a:endParaRPr lang="sv-SE" sz="1800" b="0" kern="1200" cap="small" baseline="0">
                        <a:solidFill>
                          <a:schemeClr val="accent2"/>
                        </a:solidFill>
                        <a:latin typeface="Roboto" pitchFamily="2" charset="0"/>
                        <a:ea typeface="Roboto" pitchFamily="2" charset="0"/>
                        <a:cs typeface="+mn-cs"/>
                      </a:endParaRPr>
                    </a:p>
                  </a:txBody>
                  <a:tcPr marL="104010" marR="104010" marT="52005" marB="52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1083199"/>
                  </a:ext>
                </a:extLst>
              </a:tr>
            </a:tbl>
          </a:graphicData>
        </a:graphic>
      </p:graphicFrame>
      <p:sp>
        <p:nvSpPr>
          <p:cNvPr id="36" name="Text Placeholder 16">
            <a:extLst>
              <a:ext uri="{FF2B5EF4-FFF2-40B4-BE49-F238E27FC236}">
                <a16:creationId xmlns:a16="http://schemas.microsoft.com/office/drawing/2014/main" id="{145897BE-0CD6-4FB9-A536-874EA19AEAFA}"/>
              </a:ext>
            </a:extLst>
          </p:cNvPr>
          <p:cNvSpPr>
            <a:spLocks noGrp="1"/>
          </p:cNvSpPr>
          <p:nvPr>
            <p:ph type="body" sz="quarter" idx="28" hasCustomPrompt="1"/>
          </p:nvPr>
        </p:nvSpPr>
        <p:spPr>
          <a:xfrm>
            <a:off x="6422085" y="1368334"/>
            <a:ext cx="5046426" cy="124760"/>
          </a:xfrm>
          <a:prstGeom prst="rect">
            <a:avLst/>
          </a:prstGeom>
        </p:spPr>
        <p:txBody>
          <a:bodyPr anchor="ctr"/>
          <a:lstStyle>
            <a:lvl1pPr marL="0" indent="0" algn="ctr">
              <a:buNone/>
              <a:defRPr sz="1100">
                <a:solidFill>
                  <a:schemeClr val="bg1"/>
                </a:solidFill>
              </a:defRPr>
            </a:lvl1pPr>
          </a:lstStyle>
          <a:p>
            <a:pPr lvl="0"/>
            <a:r>
              <a:rPr lang="en-US" noProof="0"/>
              <a:t>Diagram heading</a:t>
            </a:r>
          </a:p>
        </p:txBody>
      </p:sp>
      <p:sp>
        <p:nvSpPr>
          <p:cNvPr id="37" name="Chart Placeholder 34">
            <a:extLst>
              <a:ext uri="{FF2B5EF4-FFF2-40B4-BE49-F238E27FC236}">
                <a16:creationId xmlns:a16="http://schemas.microsoft.com/office/drawing/2014/main" id="{095FE455-FA6C-4EC4-9D4F-D84D933329CB}"/>
              </a:ext>
            </a:extLst>
          </p:cNvPr>
          <p:cNvSpPr>
            <a:spLocks noGrp="1"/>
          </p:cNvSpPr>
          <p:nvPr>
            <p:ph type="chart" sz="quarter" idx="31" hasCustomPrompt="1"/>
          </p:nvPr>
        </p:nvSpPr>
        <p:spPr>
          <a:xfrm>
            <a:off x="1195059" y="3739081"/>
            <a:ext cx="4977566" cy="254417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Diagram</a:t>
            </a:r>
          </a:p>
          <a:p>
            <a:endParaRPr lang="en-US" noProof="0"/>
          </a:p>
        </p:txBody>
      </p:sp>
      <p:sp>
        <p:nvSpPr>
          <p:cNvPr id="38" name="Chart Placeholder 34">
            <a:extLst>
              <a:ext uri="{FF2B5EF4-FFF2-40B4-BE49-F238E27FC236}">
                <a16:creationId xmlns:a16="http://schemas.microsoft.com/office/drawing/2014/main" id="{8F456C21-1303-44A1-88DB-6A858951E689}"/>
              </a:ext>
            </a:extLst>
          </p:cNvPr>
          <p:cNvSpPr>
            <a:spLocks noGrp="1"/>
          </p:cNvSpPr>
          <p:nvPr>
            <p:ph type="chart" sz="quarter" idx="32"/>
          </p:nvPr>
        </p:nvSpPr>
        <p:spPr>
          <a:xfrm>
            <a:off x="6473229" y="1624961"/>
            <a:ext cx="4959967" cy="1552804"/>
          </a:xfrm>
          <a:prstGeom prst="rect">
            <a:avLst/>
          </a:prstGeom>
        </p:spPr>
        <p:txBody>
          <a:bodyPr/>
          <a:lstStyle>
            <a:lvl1pPr marL="0" indent="0">
              <a:buNone/>
              <a:defRPr/>
            </a:lvl1pPr>
          </a:lstStyle>
          <a:p>
            <a:r>
              <a:rPr lang="en-US" noProof="0"/>
              <a:t>Click icon to add chart</a:t>
            </a:r>
          </a:p>
        </p:txBody>
      </p:sp>
      <p:sp>
        <p:nvSpPr>
          <p:cNvPr id="26" name="Text Placeholder 16">
            <a:extLst>
              <a:ext uri="{FF2B5EF4-FFF2-40B4-BE49-F238E27FC236}">
                <a16:creationId xmlns:a16="http://schemas.microsoft.com/office/drawing/2014/main" id="{7B19E091-8ACC-4D23-B729-0FC5F41A8B4A}"/>
              </a:ext>
            </a:extLst>
          </p:cNvPr>
          <p:cNvSpPr>
            <a:spLocks noGrp="1"/>
          </p:cNvSpPr>
          <p:nvPr>
            <p:ph type="body" sz="quarter" idx="33" hasCustomPrompt="1"/>
          </p:nvPr>
        </p:nvSpPr>
        <p:spPr>
          <a:xfrm>
            <a:off x="1163637" y="2985645"/>
            <a:ext cx="5045200" cy="255487"/>
          </a:xfrm>
          <a:prstGeom prst="rect">
            <a:avLst/>
          </a:prstGeom>
        </p:spPr>
        <p:txBody>
          <a:bodyPr lIns="0" tIns="0" rIns="0" bIns="0" anchor="ctr"/>
          <a:lstStyle>
            <a:lvl1pPr marL="0" indent="0" algn="l">
              <a:buNone/>
              <a:defRPr lang="en-SE" sz="800" kern="1200" dirty="0">
                <a:solidFill>
                  <a:schemeClr val="tx1"/>
                </a:solidFill>
                <a:latin typeface="+mn-lt"/>
                <a:ea typeface="+mn-ea"/>
                <a:cs typeface="+mn-cs"/>
              </a:defRPr>
            </a:lvl1pPr>
          </a:lstStyle>
          <a:p>
            <a:pPr lvl="0"/>
            <a:r>
              <a:rPr lang="en-US" noProof="0"/>
              <a:t>Förklarande text</a:t>
            </a:r>
          </a:p>
        </p:txBody>
      </p:sp>
      <p:sp>
        <p:nvSpPr>
          <p:cNvPr id="27" name="Content Placeholder 35">
            <a:extLst>
              <a:ext uri="{FF2B5EF4-FFF2-40B4-BE49-F238E27FC236}">
                <a16:creationId xmlns:a16="http://schemas.microsoft.com/office/drawing/2014/main" id="{D5ADC7FE-10C0-458B-83AD-A13640F33F01}"/>
              </a:ext>
            </a:extLst>
          </p:cNvPr>
          <p:cNvSpPr>
            <a:spLocks noGrp="1"/>
          </p:cNvSpPr>
          <p:nvPr>
            <p:ph sz="quarter" idx="34" hasCustomPrompt="1"/>
          </p:nvPr>
        </p:nvSpPr>
        <p:spPr>
          <a:xfrm>
            <a:off x="6455123" y="3770672"/>
            <a:ext cx="4969020" cy="2530116"/>
          </a:xfrm>
          <a:prstGeom prst="rect">
            <a:avLst/>
          </a:prstGeom>
        </p:spPr>
        <p:txBody>
          <a:bodyPr/>
          <a:lstStyle>
            <a:lvl1pPr marL="0" indent="0">
              <a:buNone/>
              <a:defRPr sz="1000"/>
            </a:lvl1pPr>
          </a:lstStyle>
          <a:p>
            <a:pPr lvl="0"/>
            <a:r>
              <a:rPr lang="en-US" noProof="0"/>
              <a:t>Summary text</a:t>
            </a:r>
          </a:p>
        </p:txBody>
      </p:sp>
      <p:cxnSp>
        <p:nvCxnSpPr>
          <p:cNvPr id="32" name="Straight Connector 31">
            <a:extLst>
              <a:ext uri="{FF2B5EF4-FFF2-40B4-BE49-F238E27FC236}">
                <a16:creationId xmlns:a16="http://schemas.microsoft.com/office/drawing/2014/main" id="{673D28F4-867F-4D58-B17C-9940B19DED9A}"/>
              </a:ext>
            </a:extLst>
          </p:cNvPr>
          <p:cNvCxnSpPr>
            <a:cxnSpLocks/>
          </p:cNvCxnSpPr>
          <p:nvPr userDrawn="1"/>
        </p:nvCxnSpPr>
        <p:spPr>
          <a:xfrm>
            <a:off x="1231900"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F544E81-22EB-49CA-B890-9F52353B8DCF}"/>
              </a:ext>
            </a:extLst>
          </p:cNvPr>
          <p:cNvCxnSpPr>
            <a:cxnSpLocks/>
          </p:cNvCxnSpPr>
          <p:nvPr userDrawn="1"/>
        </p:nvCxnSpPr>
        <p:spPr>
          <a:xfrm>
            <a:off x="3014797"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4B2589-3DE5-46C8-84CA-02C42D03E918}"/>
              </a:ext>
            </a:extLst>
          </p:cNvPr>
          <p:cNvCxnSpPr>
            <a:cxnSpLocks/>
          </p:cNvCxnSpPr>
          <p:nvPr userDrawn="1"/>
        </p:nvCxnSpPr>
        <p:spPr>
          <a:xfrm>
            <a:off x="4749953" y="2336270"/>
            <a:ext cx="134604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932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Key figures and conclusions in bulletpoint form_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chemeClr val="tx1"/>
                </a:solidFill>
                <a:latin typeface="Cormorant Garamond" panose="00000500000000000000" pitchFamily="2" charset="0"/>
                <a:ea typeface="Roboto" pitchFamily="2" charset="0"/>
              </a:defRPr>
            </a:lvl1pPr>
          </a:lstStyle>
          <a:p>
            <a:r>
              <a:rPr lang="en-US" noProof="0"/>
              <a:t>Key figures and conclusions in bulletpoint form</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pic>
        <p:nvPicPr>
          <p:cNvPr id="7" name="Picture 6" descr="Icon&#10;&#10;Description automatically generated">
            <a:extLst>
              <a:ext uri="{FF2B5EF4-FFF2-40B4-BE49-F238E27FC236}">
                <a16:creationId xmlns:a16="http://schemas.microsoft.com/office/drawing/2014/main" id="{B262FE8B-FFC4-4D42-8FF3-F4FDF3E527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9" name="Slide Number Placeholder 3">
            <a:extLst>
              <a:ext uri="{FF2B5EF4-FFF2-40B4-BE49-F238E27FC236}">
                <a16:creationId xmlns:a16="http://schemas.microsoft.com/office/drawing/2014/main" id="{9ECFCC0A-82CD-4433-80DC-4285DCE69E9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0" name="Text Placeholder 17">
            <a:extLst>
              <a:ext uri="{FF2B5EF4-FFF2-40B4-BE49-F238E27FC236}">
                <a16:creationId xmlns:a16="http://schemas.microsoft.com/office/drawing/2014/main" id="{8BA08172-5BB9-8B45-A4D9-C6CB74E86B8C}"/>
              </a:ext>
            </a:extLst>
          </p:cNvPr>
          <p:cNvSpPr>
            <a:spLocks noGrp="1"/>
          </p:cNvSpPr>
          <p:nvPr>
            <p:ph type="body" sz="quarter" idx="11" hasCustomPrompt="1"/>
          </p:nvPr>
        </p:nvSpPr>
        <p:spPr>
          <a:xfrm>
            <a:off x="1165039" y="1200839"/>
            <a:ext cx="3913738" cy="5219214"/>
          </a:xfrm>
          <a:prstGeom prst="rect">
            <a:avLst/>
          </a:prstGeom>
        </p:spPr>
        <p:txBody>
          <a:bodyPr lIns="0" tIns="0" rIns="0" bIns="0"/>
          <a:lstStyle>
            <a:lvl1pPr marL="171450" marR="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sz="1000">
                <a:solidFill>
                  <a:schemeClr val="tx1"/>
                </a:solidFill>
                <a:latin typeface="Roboto" pitchFamily="2" charset="0"/>
                <a:ea typeface="Roboto" pitchFamily="2" charset="0"/>
              </a:defRPr>
            </a:lvl1pPr>
          </a:lstStyle>
          <a:p>
            <a:pPr lvl="0"/>
            <a:r>
              <a:rPr lang="en-US" noProof="0"/>
              <a:t>Lorem ipsum dolor sit amet, consectetur adipiscing elit, sed do eiusmod tempor incididunt ut labore et dolore magna aliqua. Ut enim ad minim veniam, quis nostrud exercitation ullamco laboris nisi ut aliquip ex ea commodo consequat.</a:t>
            </a:r>
          </a:p>
          <a:p>
            <a:pPr marL="171450" marR="0" lvl="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marL="171450" marR="0" lvl="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marL="171450" marR="0" lvl="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marL="171450" marR="0" lvl="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lvl="0"/>
            <a:endParaRPr lang="en-US" noProof="0"/>
          </a:p>
          <a:p>
            <a:pPr lvl="0"/>
            <a:endParaRPr lang="en-US" noProof="0"/>
          </a:p>
        </p:txBody>
      </p:sp>
      <p:sp>
        <p:nvSpPr>
          <p:cNvPr id="13" name="Table Placeholder 3">
            <a:extLst>
              <a:ext uri="{FF2B5EF4-FFF2-40B4-BE49-F238E27FC236}">
                <a16:creationId xmlns:a16="http://schemas.microsoft.com/office/drawing/2014/main" id="{BEA33ED4-A511-2C43-BE2D-87FD83777D76}"/>
              </a:ext>
            </a:extLst>
          </p:cNvPr>
          <p:cNvSpPr>
            <a:spLocks noGrp="1"/>
          </p:cNvSpPr>
          <p:nvPr>
            <p:ph type="tbl" sz="quarter" idx="14" hasCustomPrompt="1"/>
          </p:nvPr>
        </p:nvSpPr>
        <p:spPr>
          <a:xfrm>
            <a:off x="6096000" y="1200840"/>
            <a:ext cx="5368925" cy="2228155"/>
          </a:xfrm>
          <a:prstGeom prst="rect">
            <a:avLst/>
          </a:prstGeom>
        </p:spPr>
        <p:txBody>
          <a:bodyPr/>
          <a:lstStyle>
            <a:lvl1pPr marL="0" indent="0">
              <a:buNone/>
              <a:defRPr/>
            </a:lvl1pPr>
          </a:lstStyle>
          <a:p>
            <a:r>
              <a:rPr lang="en-US" noProof="0"/>
              <a:t>Key figures table</a:t>
            </a:r>
          </a:p>
        </p:txBody>
      </p:sp>
      <p:sp>
        <p:nvSpPr>
          <p:cNvPr id="15" name="Chart Placeholder 3">
            <a:extLst>
              <a:ext uri="{FF2B5EF4-FFF2-40B4-BE49-F238E27FC236}">
                <a16:creationId xmlns:a16="http://schemas.microsoft.com/office/drawing/2014/main" id="{758E41E8-E60F-0D4A-9CE3-9BEA7BF2075A}"/>
              </a:ext>
            </a:extLst>
          </p:cNvPr>
          <p:cNvSpPr>
            <a:spLocks noGrp="1"/>
          </p:cNvSpPr>
          <p:nvPr>
            <p:ph type="chart" sz="quarter" idx="12" hasCustomPrompt="1"/>
          </p:nvPr>
        </p:nvSpPr>
        <p:spPr>
          <a:xfrm>
            <a:off x="6095999" y="4022803"/>
            <a:ext cx="5370513" cy="2397249"/>
          </a:xfrm>
          <a:prstGeom prst="rect">
            <a:avLst/>
          </a:prstGeom>
        </p:spPr>
        <p:txBody>
          <a:bodyPr/>
          <a:lstStyle>
            <a:lvl1pPr marL="0" indent="0">
              <a:buNone/>
              <a:defRPr/>
            </a:lvl1pPr>
          </a:lstStyle>
          <a:p>
            <a:r>
              <a:rPr lang="en-US" noProof="0"/>
              <a:t>Time diagram</a:t>
            </a:r>
          </a:p>
        </p:txBody>
      </p:sp>
      <p:sp>
        <p:nvSpPr>
          <p:cNvPr id="16" name="Text Placeholder 17">
            <a:extLst>
              <a:ext uri="{FF2B5EF4-FFF2-40B4-BE49-F238E27FC236}">
                <a16:creationId xmlns:a16="http://schemas.microsoft.com/office/drawing/2014/main" id="{B2DC573F-6CB1-6A4D-98FE-29B4D9EAA023}"/>
              </a:ext>
            </a:extLst>
          </p:cNvPr>
          <p:cNvSpPr>
            <a:spLocks noGrp="1"/>
          </p:cNvSpPr>
          <p:nvPr>
            <p:ph type="body" sz="quarter" idx="13" hasCustomPrompt="1"/>
          </p:nvPr>
        </p:nvSpPr>
        <p:spPr>
          <a:xfrm>
            <a:off x="6095635" y="3642500"/>
            <a:ext cx="5370322" cy="233633"/>
          </a:xfrm>
          <a:prstGeom prst="rect">
            <a:avLst/>
          </a:prstGeom>
        </p:spPr>
        <p:txBody>
          <a:bodyPr lIns="0" tIns="0" rIns="0" bIns="0" anchor="ctr"/>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Diagramrubrik</a:t>
            </a:r>
          </a:p>
        </p:txBody>
      </p:sp>
    </p:spTree>
    <p:extLst>
      <p:ext uri="{BB962C8B-B14F-4D97-AF65-F5344CB8AC3E}">
        <p14:creationId xmlns:p14="http://schemas.microsoft.com/office/powerpoint/2010/main" val="424889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page_ski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2582A-C074-4978-A417-59A669C3E22C}"/>
              </a:ext>
            </a:extLst>
          </p:cNvPr>
          <p:cNvSpPr>
            <a:spLocks noGrp="1"/>
          </p:cNvSpPr>
          <p:nvPr>
            <p:ph type="ctrTitle" hasCustomPrompt="1"/>
          </p:nvPr>
        </p:nvSpPr>
        <p:spPr>
          <a:xfrm>
            <a:off x="0" y="2800690"/>
            <a:ext cx="12192000" cy="1256620"/>
          </a:xfrm>
          <a:prstGeom prst="rect">
            <a:avLst/>
          </a:prstGeom>
        </p:spPr>
        <p:txBody>
          <a:bodyPr anchor="b"/>
          <a:lstStyle>
            <a:lvl1pPr algn="ctr">
              <a:defRPr sz="7200">
                <a:solidFill>
                  <a:schemeClr val="tx1">
                    <a:lumMod val="90000"/>
                    <a:lumOff val="10000"/>
                  </a:schemeClr>
                </a:solidFill>
                <a:latin typeface="Cormorant Garamond" panose="00000500000000000000" pitchFamily="2" charset="0"/>
              </a:defRPr>
            </a:lvl1pPr>
          </a:lstStyle>
          <a:p>
            <a:r>
              <a:rPr lang="en-US" noProof="0"/>
              <a:t>Name the report</a:t>
            </a:r>
          </a:p>
        </p:txBody>
      </p:sp>
      <p:sp>
        <p:nvSpPr>
          <p:cNvPr id="3" name="Subtitle 2">
            <a:extLst>
              <a:ext uri="{FF2B5EF4-FFF2-40B4-BE49-F238E27FC236}">
                <a16:creationId xmlns:a16="http://schemas.microsoft.com/office/drawing/2014/main" id="{E5E67033-D919-4BFF-9570-65DB71E28CA9}"/>
              </a:ext>
            </a:extLst>
          </p:cNvPr>
          <p:cNvSpPr>
            <a:spLocks noGrp="1"/>
          </p:cNvSpPr>
          <p:nvPr>
            <p:ph type="subTitle" idx="1" hasCustomPrompt="1"/>
          </p:nvPr>
        </p:nvSpPr>
        <p:spPr>
          <a:xfrm>
            <a:off x="1524000" y="4079115"/>
            <a:ext cx="9144000" cy="578076"/>
          </a:xfrm>
          <a:prstGeom prst="rect">
            <a:avLst/>
          </a:prstGeom>
        </p:spPr>
        <p:txBody>
          <a:bodyPr/>
          <a:lstStyle>
            <a:lvl1pPr marL="0" indent="0" algn="ctr">
              <a:buNone/>
              <a:defRPr sz="2000">
                <a:solidFill>
                  <a:schemeClr val="tx1">
                    <a:lumMod val="75000"/>
                    <a:lumOff val="25000"/>
                  </a:schemeClr>
                </a:solidFill>
                <a:latin typeface="Roboto" pitchFamily="2" charset="0"/>
                <a:ea typeface="Robot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Subheading and time period</a:t>
            </a:r>
          </a:p>
        </p:txBody>
      </p:sp>
      <p:pic>
        <p:nvPicPr>
          <p:cNvPr id="9" name="logo_retriever_white.png">
            <a:extLst>
              <a:ext uri="{FF2B5EF4-FFF2-40B4-BE49-F238E27FC236}">
                <a16:creationId xmlns:a16="http://schemas.microsoft.com/office/drawing/2014/main" id="{777B3EBD-9A76-4D55-9440-240DB18574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320889" y="851922"/>
            <a:ext cx="1550222" cy="336460"/>
          </a:xfrm>
          <a:prstGeom prst="rect">
            <a:avLst/>
          </a:prstGeom>
          <a:ln w="12700">
            <a:miter lim="400000"/>
          </a:ln>
        </p:spPr>
      </p:pic>
    </p:spTree>
    <p:extLst>
      <p:ext uri="{BB962C8B-B14F-4D97-AF65-F5344CB8AC3E}">
        <p14:creationId xmlns:p14="http://schemas.microsoft.com/office/powerpoint/2010/main" val="2203697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Key figures and conclusions in bulletpoint form">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chemeClr val="tx1"/>
                </a:solidFill>
                <a:latin typeface="Cormorant Garamond" panose="00000500000000000000" pitchFamily="2" charset="0"/>
                <a:ea typeface="Roboto" pitchFamily="2" charset="0"/>
              </a:defRPr>
            </a:lvl1pPr>
          </a:lstStyle>
          <a:p>
            <a:r>
              <a:rPr lang="en-US" noProof="0"/>
              <a:t>Key figures and conclusions in bulletpoint form</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sp>
        <p:nvSpPr>
          <p:cNvPr id="6" name="Text Placeholder 17">
            <a:extLst>
              <a:ext uri="{FF2B5EF4-FFF2-40B4-BE49-F238E27FC236}">
                <a16:creationId xmlns:a16="http://schemas.microsoft.com/office/drawing/2014/main" id="{9DAF5234-8C2A-421C-83F8-B846AA0798B5}"/>
              </a:ext>
            </a:extLst>
          </p:cNvPr>
          <p:cNvSpPr>
            <a:spLocks noGrp="1"/>
          </p:cNvSpPr>
          <p:nvPr>
            <p:ph type="body" sz="quarter" idx="11" hasCustomPrompt="1"/>
          </p:nvPr>
        </p:nvSpPr>
        <p:spPr>
          <a:xfrm>
            <a:off x="1165039" y="1200839"/>
            <a:ext cx="3913738" cy="5219214"/>
          </a:xfrm>
          <a:prstGeom prst="rect">
            <a:avLst/>
          </a:prstGeom>
        </p:spPr>
        <p:txBody>
          <a:bodyPr lIns="0" tIns="0" rIns="0" bIns="0"/>
          <a:lstStyle>
            <a:lvl1pPr marL="171450" marR="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sz="1000">
                <a:solidFill>
                  <a:schemeClr val="tx1"/>
                </a:solidFill>
                <a:latin typeface="Roboto" pitchFamily="2" charset="0"/>
                <a:ea typeface="Roboto" pitchFamily="2" charset="0"/>
              </a:defRPr>
            </a:lvl1pPr>
          </a:lstStyle>
          <a:p>
            <a:pPr lvl="0"/>
            <a:r>
              <a:rPr lang="en-US" noProof="0"/>
              <a:t>Lorem ipsum dolor sit amet, consectetur adipiscing elit, sed do eiusmod tempor incididunt ut labore et dolore magna aliqua. Ut enim ad minim veniam, quis nostrud exercitation ullamco laboris nisi ut aliquip ex ea commodo consequat.</a:t>
            </a:r>
          </a:p>
          <a:p>
            <a:pPr marL="171450" marR="0" lvl="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marL="171450" marR="0" lvl="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marL="171450" marR="0" lvl="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marL="171450" marR="0" lvl="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lvl="0"/>
            <a:endParaRPr lang="en-US" noProof="0"/>
          </a:p>
          <a:p>
            <a:pPr lvl="0"/>
            <a:endParaRPr lang="en-US" noProof="0"/>
          </a:p>
        </p:txBody>
      </p:sp>
      <p:pic>
        <p:nvPicPr>
          <p:cNvPr id="7" name="Picture 6" descr="Icon&#10;&#10;Description automatically generated">
            <a:extLst>
              <a:ext uri="{FF2B5EF4-FFF2-40B4-BE49-F238E27FC236}">
                <a16:creationId xmlns:a16="http://schemas.microsoft.com/office/drawing/2014/main" id="{B262FE8B-FFC4-4D42-8FF3-F4FDF3E527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9" name="Slide Number Placeholder 3">
            <a:extLst>
              <a:ext uri="{FF2B5EF4-FFF2-40B4-BE49-F238E27FC236}">
                <a16:creationId xmlns:a16="http://schemas.microsoft.com/office/drawing/2014/main" id="{9ECFCC0A-82CD-4433-80DC-4285DCE69E9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4" name="Table Placeholder 3">
            <a:extLst>
              <a:ext uri="{FF2B5EF4-FFF2-40B4-BE49-F238E27FC236}">
                <a16:creationId xmlns:a16="http://schemas.microsoft.com/office/drawing/2014/main" id="{C02AD552-B6BA-4686-B375-8B2842867D71}"/>
              </a:ext>
            </a:extLst>
          </p:cNvPr>
          <p:cNvSpPr>
            <a:spLocks noGrp="1"/>
          </p:cNvSpPr>
          <p:nvPr>
            <p:ph type="tbl" sz="quarter" idx="14" hasCustomPrompt="1"/>
          </p:nvPr>
        </p:nvSpPr>
        <p:spPr>
          <a:xfrm>
            <a:off x="6096000" y="1200840"/>
            <a:ext cx="5368925" cy="2228155"/>
          </a:xfrm>
          <a:prstGeom prst="rect">
            <a:avLst/>
          </a:prstGeom>
        </p:spPr>
        <p:txBody>
          <a:bodyPr/>
          <a:lstStyle>
            <a:lvl1pPr marL="0" indent="0">
              <a:buNone/>
              <a:defRPr/>
            </a:lvl1pPr>
          </a:lstStyle>
          <a:p>
            <a:r>
              <a:rPr lang="en-US" noProof="0"/>
              <a:t>Key figures table</a:t>
            </a:r>
          </a:p>
        </p:txBody>
      </p:sp>
      <p:sp>
        <p:nvSpPr>
          <p:cNvPr id="15" name="Chart Placeholder 3">
            <a:extLst>
              <a:ext uri="{FF2B5EF4-FFF2-40B4-BE49-F238E27FC236}">
                <a16:creationId xmlns:a16="http://schemas.microsoft.com/office/drawing/2014/main" id="{249BC417-EF68-4C69-B35A-AB48A42831E8}"/>
              </a:ext>
            </a:extLst>
          </p:cNvPr>
          <p:cNvSpPr>
            <a:spLocks noGrp="1"/>
          </p:cNvSpPr>
          <p:nvPr>
            <p:ph type="chart" sz="quarter" idx="12" hasCustomPrompt="1"/>
          </p:nvPr>
        </p:nvSpPr>
        <p:spPr>
          <a:xfrm>
            <a:off x="6095999" y="4022803"/>
            <a:ext cx="5370513" cy="2397249"/>
          </a:xfrm>
          <a:prstGeom prst="rect">
            <a:avLst/>
          </a:prstGeom>
        </p:spPr>
        <p:txBody>
          <a:bodyPr/>
          <a:lstStyle>
            <a:lvl1pPr marL="0" indent="0">
              <a:buNone/>
              <a:defRPr/>
            </a:lvl1pPr>
          </a:lstStyle>
          <a:p>
            <a:r>
              <a:rPr lang="en-US" noProof="0"/>
              <a:t>Time diagram</a:t>
            </a:r>
          </a:p>
        </p:txBody>
      </p:sp>
      <p:sp>
        <p:nvSpPr>
          <p:cNvPr id="16" name="Text Placeholder 17">
            <a:extLst>
              <a:ext uri="{FF2B5EF4-FFF2-40B4-BE49-F238E27FC236}">
                <a16:creationId xmlns:a16="http://schemas.microsoft.com/office/drawing/2014/main" id="{6E31CE78-85C6-4332-9C30-4E755F51DFC0}"/>
              </a:ext>
            </a:extLst>
          </p:cNvPr>
          <p:cNvSpPr>
            <a:spLocks noGrp="1"/>
          </p:cNvSpPr>
          <p:nvPr>
            <p:ph type="body" sz="quarter" idx="13" hasCustomPrompt="1"/>
          </p:nvPr>
        </p:nvSpPr>
        <p:spPr>
          <a:xfrm>
            <a:off x="6095635" y="3642500"/>
            <a:ext cx="5370322" cy="233633"/>
          </a:xfrm>
          <a:prstGeom prst="rect">
            <a:avLst/>
          </a:prstGeom>
        </p:spPr>
        <p:txBody>
          <a:bodyPr lIns="0" tIns="0" rIns="0" bIns="0" anchor="ctr"/>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Diagramrubrik</a:t>
            </a:r>
          </a:p>
        </p:txBody>
      </p:sp>
    </p:spTree>
    <p:extLst>
      <p:ext uri="{BB962C8B-B14F-4D97-AF65-F5344CB8AC3E}">
        <p14:creationId xmlns:p14="http://schemas.microsoft.com/office/powerpoint/2010/main" val="3855702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Horizontal key figures and time diagrams_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chemeClr val="tx1"/>
                </a:solidFill>
                <a:latin typeface="Cormorant Garamond" panose="00000500000000000000" pitchFamily="2" charset="0"/>
                <a:ea typeface="Roboto" pitchFamily="2" charset="0"/>
              </a:defRPr>
            </a:lvl1pPr>
          </a:lstStyle>
          <a:p>
            <a:r>
              <a:rPr lang="en-US" noProof="0"/>
              <a:t>Horizontal key figures and time diagrams</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pic>
        <p:nvPicPr>
          <p:cNvPr id="7" name="Picture 6" descr="Icon&#10;&#10;Description automatically generated">
            <a:extLst>
              <a:ext uri="{FF2B5EF4-FFF2-40B4-BE49-F238E27FC236}">
                <a16:creationId xmlns:a16="http://schemas.microsoft.com/office/drawing/2014/main" id="{B262FE8B-FFC4-4D42-8FF3-F4FDF3E527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9" name="Slide Number Placeholder 3">
            <a:extLst>
              <a:ext uri="{FF2B5EF4-FFF2-40B4-BE49-F238E27FC236}">
                <a16:creationId xmlns:a16="http://schemas.microsoft.com/office/drawing/2014/main" id="{9ECFCC0A-82CD-4433-80DC-4285DCE69E9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5" name="Table Placeholder 3">
            <a:extLst>
              <a:ext uri="{FF2B5EF4-FFF2-40B4-BE49-F238E27FC236}">
                <a16:creationId xmlns:a16="http://schemas.microsoft.com/office/drawing/2014/main" id="{725B7E0C-3C79-7946-85BC-787AC3763071}"/>
              </a:ext>
            </a:extLst>
          </p:cNvPr>
          <p:cNvSpPr>
            <a:spLocks noGrp="1"/>
          </p:cNvSpPr>
          <p:nvPr>
            <p:ph type="tbl" sz="quarter" idx="14" hasCustomPrompt="1"/>
          </p:nvPr>
        </p:nvSpPr>
        <p:spPr>
          <a:xfrm>
            <a:off x="1164004" y="1200840"/>
            <a:ext cx="10300922" cy="1515200"/>
          </a:xfrm>
          <a:prstGeom prst="rect">
            <a:avLst/>
          </a:prstGeom>
        </p:spPr>
        <p:txBody>
          <a:bodyPr/>
          <a:lstStyle>
            <a:lvl1pPr marL="0" indent="0">
              <a:buNone/>
              <a:defRPr/>
            </a:lvl1pPr>
          </a:lstStyle>
          <a:p>
            <a:r>
              <a:rPr lang="en-US" noProof="0"/>
              <a:t>Key figures table</a:t>
            </a:r>
          </a:p>
        </p:txBody>
      </p:sp>
      <p:sp>
        <p:nvSpPr>
          <p:cNvPr id="16" name="Chart Placeholder 3">
            <a:extLst>
              <a:ext uri="{FF2B5EF4-FFF2-40B4-BE49-F238E27FC236}">
                <a16:creationId xmlns:a16="http://schemas.microsoft.com/office/drawing/2014/main" id="{ABF6BF25-66F9-5F4B-BEA1-C7FEC1B103C1}"/>
              </a:ext>
            </a:extLst>
          </p:cNvPr>
          <p:cNvSpPr>
            <a:spLocks noGrp="1"/>
          </p:cNvSpPr>
          <p:nvPr>
            <p:ph type="chart" sz="quarter" idx="12" hasCustomPrompt="1"/>
          </p:nvPr>
        </p:nvSpPr>
        <p:spPr>
          <a:xfrm>
            <a:off x="1165225" y="3310186"/>
            <a:ext cx="10301288" cy="2985572"/>
          </a:xfrm>
          <a:prstGeom prst="rect">
            <a:avLst/>
          </a:prstGeom>
        </p:spPr>
        <p:txBody>
          <a:bodyPr/>
          <a:lstStyle>
            <a:lvl1pPr marL="0" indent="0">
              <a:buNone/>
              <a:defRPr/>
            </a:lvl1pPr>
          </a:lstStyle>
          <a:p>
            <a:r>
              <a:rPr lang="en-US" noProof="0"/>
              <a:t>Time diagram</a:t>
            </a:r>
          </a:p>
        </p:txBody>
      </p:sp>
      <p:sp>
        <p:nvSpPr>
          <p:cNvPr id="17" name="Text Placeholder 17">
            <a:extLst>
              <a:ext uri="{FF2B5EF4-FFF2-40B4-BE49-F238E27FC236}">
                <a16:creationId xmlns:a16="http://schemas.microsoft.com/office/drawing/2014/main" id="{CB29ABF9-DB58-D647-B8C3-13900024A397}"/>
              </a:ext>
            </a:extLst>
          </p:cNvPr>
          <p:cNvSpPr>
            <a:spLocks noGrp="1"/>
          </p:cNvSpPr>
          <p:nvPr>
            <p:ph type="body" sz="quarter" idx="13" hasCustomPrompt="1"/>
          </p:nvPr>
        </p:nvSpPr>
        <p:spPr>
          <a:xfrm>
            <a:off x="1165036" y="2911778"/>
            <a:ext cx="10300921" cy="290970"/>
          </a:xfrm>
          <a:prstGeom prst="rect">
            <a:avLst/>
          </a:prstGeom>
        </p:spPr>
        <p:txBody>
          <a:bodyPr lIns="0" tIns="0" rIns="0" bIns="0" anchor="ctr"/>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Chart heading</a:t>
            </a:r>
          </a:p>
        </p:txBody>
      </p:sp>
    </p:spTree>
    <p:extLst>
      <p:ext uri="{BB962C8B-B14F-4D97-AF65-F5344CB8AC3E}">
        <p14:creationId xmlns:p14="http://schemas.microsoft.com/office/powerpoint/2010/main" val="2073976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Horizontal key figures and time diagram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chemeClr val="tx1"/>
                </a:solidFill>
                <a:latin typeface="Cormorant Garamond" panose="00000500000000000000" pitchFamily="2" charset="0"/>
                <a:ea typeface="Roboto" pitchFamily="2" charset="0"/>
              </a:defRPr>
            </a:lvl1pPr>
          </a:lstStyle>
          <a:p>
            <a:r>
              <a:rPr lang="en-US" noProof="0"/>
              <a:t>Horizontal key figures and time diagrams</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pic>
        <p:nvPicPr>
          <p:cNvPr id="7" name="Picture 6" descr="Icon&#10;&#10;Description automatically generated">
            <a:extLst>
              <a:ext uri="{FF2B5EF4-FFF2-40B4-BE49-F238E27FC236}">
                <a16:creationId xmlns:a16="http://schemas.microsoft.com/office/drawing/2014/main" id="{B262FE8B-FFC4-4D42-8FF3-F4FDF3E527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9" name="Slide Number Placeholder 3">
            <a:extLst>
              <a:ext uri="{FF2B5EF4-FFF2-40B4-BE49-F238E27FC236}">
                <a16:creationId xmlns:a16="http://schemas.microsoft.com/office/drawing/2014/main" id="{9ECFCC0A-82CD-4433-80DC-4285DCE69E9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4" name="Table Placeholder 3">
            <a:extLst>
              <a:ext uri="{FF2B5EF4-FFF2-40B4-BE49-F238E27FC236}">
                <a16:creationId xmlns:a16="http://schemas.microsoft.com/office/drawing/2014/main" id="{C02AD552-B6BA-4686-B375-8B2842867D71}"/>
              </a:ext>
            </a:extLst>
          </p:cNvPr>
          <p:cNvSpPr>
            <a:spLocks noGrp="1"/>
          </p:cNvSpPr>
          <p:nvPr>
            <p:ph type="tbl" sz="quarter" idx="14" hasCustomPrompt="1"/>
          </p:nvPr>
        </p:nvSpPr>
        <p:spPr>
          <a:xfrm>
            <a:off x="1164004" y="1200840"/>
            <a:ext cx="10300922" cy="1515200"/>
          </a:xfrm>
          <a:prstGeom prst="rect">
            <a:avLst/>
          </a:prstGeom>
        </p:spPr>
        <p:txBody>
          <a:bodyPr/>
          <a:lstStyle>
            <a:lvl1pPr marL="0" indent="0">
              <a:buNone/>
              <a:defRPr/>
            </a:lvl1pPr>
          </a:lstStyle>
          <a:p>
            <a:r>
              <a:rPr lang="en-US" noProof="0"/>
              <a:t>Key figures table</a:t>
            </a:r>
          </a:p>
        </p:txBody>
      </p:sp>
      <p:sp>
        <p:nvSpPr>
          <p:cNvPr id="12" name="Chart Placeholder 3">
            <a:extLst>
              <a:ext uri="{FF2B5EF4-FFF2-40B4-BE49-F238E27FC236}">
                <a16:creationId xmlns:a16="http://schemas.microsoft.com/office/drawing/2014/main" id="{6CC96832-387F-4490-BDD9-3C831C2EFA19}"/>
              </a:ext>
            </a:extLst>
          </p:cNvPr>
          <p:cNvSpPr>
            <a:spLocks noGrp="1"/>
          </p:cNvSpPr>
          <p:nvPr>
            <p:ph type="chart" sz="quarter" idx="12" hasCustomPrompt="1"/>
          </p:nvPr>
        </p:nvSpPr>
        <p:spPr>
          <a:xfrm>
            <a:off x="1165225" y="3310186"/>
            <a:ext cx="10301288" cy="2985572"/>
          </a:xfrm>
          <a:prstGeom prst="rect">
            <a:avLst/>
          </a:prstGeom>
        </p:spPr>
        <p:txBody>
          <a:bodyPr/>
          <a:lstStyle>
            <a:lvl1pPr marL="0" indent="0">
              <a:buNone/>
              <a:defRPr/>
            </a:lvl1pPr>
          </a:lstStyle>
          <a:p>
            <a:r>
              <a:rPr lang="en-US" noProof="0"/>
              <a:t>Time diagram</a:t>
            </a:r>
          </a:p>
        </p:txBody>
      </p:sp>
      <p:sp>
        <p:nvSpPr>
          <p:cNvPr id="14" name="Text Placeholder 17">
            <a:extLst>
              <a:ext uri="{FF2B5EF4-FFF2-40B4-BE49-F238E27FC236}">
                <a16:creationId xmlns:a16="http://schemas.microsoft.com/office/drawing/2014/main" id="{2C79EBF9-5FDE-43C9-B7DA-3A1F3582437C}"/>
              </a:ext>
            </a:extLst>
          </p:cNvPr>
          <p:cNvSpPr>
            <a:spLocks noGrp="1"/>
          </p:cNvSpPr>
          <p:nvPr>
            <p:ph type="body" sz="quarter" idx="13" hasCustomPrompt="1"/>
          </p:nvPr>
        </p:nvSpPr>
        <p:spPr>
          <a:xfrm>
            <a:off x="1165036" y="2911778"/>
            <a:ext cx="10300921" cy="290970"/>
          </a:xfrm>
          <a:prstGeom prst="rect">
            <a:avLst/>
          </a:prstGeom>
        </p:spPr>
        <p:txBody>
          <a:bodyPr lIns="0" tIns="0" rIns="0" bIns="0" anchor="ctr"/>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Chart heading</a:t>
            </a:r>
          </a:p>
        </p:txBody>
      </p:sp>
    </p:spTree>
    <p:extLst>
      <p:ext uri="{BB962C8B-B14F-4D97-AF65-F5344CB8AC3E}">
        <p14:creationId xmlns:p14="http://schemas.microsoft.com/office/powerpoint/2010/main" val="2871513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Horizontal key figures and conclusion_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chemeClr val="tx1"/>
                </a:solidFill>
                <a:latin typeface="Cormorant Garamond" panose="00000500000000000000" pitchFamily="2" charset="0"/>
                <a:ea typeface="Roboto" pitchFamily="2" charset="0"/>
              </a:defRPr>
            </a:lvl1pPr>
          </a:lstStyle>
          <a:p>
            <a:r>
              <a:rPr lang="en-US" noProof="0"/>
              <a:t>Horizontal key figures and conslusion</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pic>
        <p:nvPicPr>
          <p:cNvPr id="7" name="Picture 6" descr="Icon&#10;&#10;Description automatically generated">
            <a:extLst>
              <a:ext uri="{FF2B5EF4-FFF2-40B4-BE49-F238E27FC236}">
                <a16:creationId xmlns:a16="http://schemas.microsoft.com/office/drawing/2014/main" id="{B262FE8B-FFC4-4D42-8FF3-F4FDF3E527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9" name="Slide Number Placeholder 3">
            <a:extLst>
              <a:ext uri="{FF2B5EF4-FFF2-40B4-BE49-F238E27FC236}">
                <a16:creationId xmlns:a16="http://schemas.microsoft.com/office/drawing/2014/main" id="{9ECFCC0A-82CD-4433-80DC-4285DCE69E9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1" name="Table Placeholder 3">
            <a:extLst>
              <a:ext uri="{FF2B5EF4-FFF2-40B4-BE49-F238E27FC236}">
                <a16:creationId xmlns:a16="http://schemas.microsoft.com/office/drawing/2014/main" id="{7F99CFBB-BA1B-7E4C-BB6D-DF9857C270E5}"/>
              </a:ext>
            </a:extLst>
          </p:cNvPr>
          <p:cNvSpPr>
            <a:spLocks noGrp="1"/>
          </p:cNvSpPr>
          <p:nvPr>
            <p:ph type="tbl" sz="quarter" idx="14" hasCustomPrompt="1"/>
          </p:nvPr>
        </p:nvSpPr>
        <p:spPr>
          <a:xfrm>
            <a:off x="1164004" y="1200840"/>
            <a:ext cx="10300922" cy="1515200"/>
          </a:xfrm>
          <a:prstGeom prst="rect">
            <a:avLst/>
          </a:prstGeom>
        </p:spPr>
        <p:txBody>
          <a:bodyPr/>
          <a:lstStyle>
            <a:lvl1pPr marL="0" indent="0">
              <a:buNone/>
              <a:defRPr/>
            </a:lvl1pPr>
          </a:lstStyle>
          <a:p>
            <a:r>
              <a:rPr lang="en-US" noProof="0"/>
              <a:t>Key figures table</a:t>
            </a:r>
          </a:p>
        </p:txBody>
      </p:sp>
      <p:sp>
        <p:nvSpPr>
          <p:cNvPr id="12" name="Text Placeholder 17">
            <a:extLst>
              <a:ext uri="{FF2B5EF4-FFF2-40B4-BE49-F238E27FC236}">
                <a16:creationId xmlns:a16="http://schemas.microsoft.com/office/drawing/2014/main" id="{3E7DED73-0B48-8848-A74B-C5D39D731B97}"/>
              </a:ext>
            </a:extLst>
          </p:cNvPr>
          <p:cNvSpPr>
            <a:spLocks noGrp="1"/>
          </p:cNvSpPr>
          <p:nvPr>
            <p:ph type="body" sz="quarter" idx="13" hasCustomPrompt="1"/>
          </p:nvPr>
        </p:nvSpPr>
        <p:spPr>
          <a:xfrm>
            <a:off x="1165036" y="3053106"/>
            <a:ext cx="10300921" cy="290970"/>
          </a:xfrm>
          <a:prstGeom prst="rect">
            <a:avLst/>
          </a:prstGeom>
        </p:spPr>
        <p:txBody>
          <a:bodyPr lIns="0" tIns="0" rIns="0" bIns="0" anchor="ctr"/>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Chart heading</a:t>
            </a:r>
          </a:p>
        </p:txBody>
      </p:sp>
      <p:sp>
        <p:nvSpPr>
          <p:cNvPr id="13" name="Text Placeholder 17">
            <a:extLst>
              <a:ext uri="{FF2B5EF4-FFF2-40B4-BE49-F238E27FC236}">
                <a16:creationId xmlns:a16="http://schemas.microsoft.com/office/drawing/2014/main" id="{A1F80941-F1F9-6449-A610-B2707698C7E9}"/>
              </a:ext>
            </a:extLst>
          </p:cNvPr>
          <p:cNvSpPr>
            <a:spLocks noGrp="1"/>
          </p:cNvSpPr>
          <p:nvPr>
            <p:ph type="body" sz="quarter" idx="11" hasCustomPrompt="1"/>
          </p:nvPr>
        </p:nvSpPr>
        <p:spPr>
          <a:xfrm>
            <a:off x="1165038" y="3525227"/>
            <a:ext cx="10299887" cy="2894825"/>
          </a:xfrm>
          <a:prstGeom prst="rect">
            <a:avLst/>
          </a:prstGeom>
        </p:spPr>
        <p:txBody>
          <a:bodyPr lIns="0" tIns="0" rIns="0" bIns="0" numCol="2" spcCol="360000"/>
          <a:lstStyle>
            <a:lvl1pPr marL="171450" marR="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sz="1000">
                <a:solidFill>
                  <a:schemeClr val="tx1"/>
                </a:solidFill>
                <a:latin typeface="Roboto" pitchFamily="2" charset="0"/>
                <a:ea typeface="Roboto" pitchFamily="2" charset="0"/>
              </a:defRPr>
            </a:lvl1pPr>
          </a:lstStyle>
          <a:p>
            <a:pPr lvl="0"/>
            <a:r>
              <a:rPr lang="en-US" noProof="0"/>
              <a:t>Lorem ipsum dolor sit amet, consectetur adipiscing elit, sed do eiusmod tempor incididunt ut labore et dolore magna aliqua. Ut enim ad minim veniam, quis nostrud exercitation ullamco laboris nisi ut aliquip ex ea commodo consequat.</a:t>
            </a:r>
          </a:p>
          <a:p>
            <a:pPr marL="171450" marR="0" lvl="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marL="171450" marR="0" lvl="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marL="171450" marR="0" lvl="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marL="171450" marR="0" lvl="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lvl="0"/>
            <a:endParaRPr lang="en-US" noProof="0"/>
          </a:p>
          <a:p>
            <a:pPr lvl="0"/>
            <a:endParaRPr lang="en-US" noProof="0"/>
          </a:p>
        </p:txBody>
      </p:sp>
    </p:spTree>
    <p:extLst>
      <p:ext uri="{BB962C8B-B14F-4D97-AF65-F5344CB8AC3E}">
        <p14:creationId xmlns:p14="http://schemas.microsoft.com/office/powerpoint/2010/main" val="1464793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Horizontal key figures and conclusio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chemeClr val="tx1"/>
                </a:solidFill>
                <a:latin typeface="Cormorant Garamond" panose="00000500000000000000" pitchFamily="2" charset="0"/>
                <a:ea typeface="Roboto" pitchFamily="2" charset="0"/>
              </a:defRPr>
            </a:lvl1pPr>
          </a:lstStyle>
          <a:p>
            <a:r>
              <a:rPr lang="en-US" noProof="0"/>
              <a:t>Horizontal key figures and conslusion</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pic>
        <p:nvPicPr>
          <p:cNvPr id="7" name="Picture 6" descr="Icon&#10;&#10;Description automatically generated">
            <a:extLst>
              <a:ext uri="{FF2B5EF4-FFF2-40B4-BE49-F238E27FC236}">
                <a16:creationId xmlns:a16="http://schemas.microsoft.com/office/drawing/2014/main" id="{B262FE8B-FFC4-4D42-8FF3-F4FDF3E527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9" name="Slide Number Placeholder 3">
            <a:extLst>
              <a:ext uri="{FF2B5EF4-FFF2-40B4-BE49-F238E27FC236}">
                <a16:creationId xmlns:a16="http://schemas.microsoft.com/office/drawing/2014/main" id="{9ECFCC0A-82CD-4433-80DC-4285DCE69E9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4" name="Table Placeholder 3">
            <a:extLst>
              <a:ext uri="{FF2B5EF4-FFF2-40B4-BE49-F238E27FC236}">
                <a16:creationId xmlns:a16="http://schemas.microsoft.com/office/drawing/2014/main" id="{C02AD552-B6BA-4686-B375-8B2842867D71}"/>
              </a:ext>
            </a:extLst>
          </p:cNvPr>
          <p:cNvSpPr>
            <a:spLocks noGrp="1"/>
          </p:cNvSpPr>
          <p:nvPr>
            <p:ph type="tbl" sz="quarter" idx="14" hasCustomPrompt="1"/>
          </p:nvPr>
        </p:nvSpPr>
        <p:spPr>
          <a:xfrm>
            <a:off x="1164004" y="1200840"/>
            <a:ext cx="10300922" cy="1515200"/>
          </a:xfrm>
          <a:prstGeom prst="rect">
            <a:avLst/>
          </a:prstGeom>
        </p:spPr>
        <p:txBody>
          <a:bodyPr/>
          <a:lstStyle>
            <a:lvl1pPr marL="0" indent="0">
              <a:buNone/>
              <a:defRPr/>
            </a:lvl1pPr>
          </a:lstStyle>
          <a:p>
            <a:r>
              <a:rPr lang="en-US" noProof="0"/>
              <a:t>Key figures table</a:t>
            </a:r>
          </a:p>
        </p:txBody>
      </p:sp>
      <p:sp>
        <p:nvSpPr>
          <p:cNvPr id="14" name="Text Placeholder 17">
            <a:extLst>
              <a:ext uri="{FF2B5EF4-FFF2-40B4-BE49-F238E27FC236}">
                <a16:creationId xmlns:a16="http://schemas.microsoft.com/office/drawing/2014/main" id="{2C79EBF9-5FDE-43C9-B7DA-3A1F3582437C}"/>
              </a:ext>
            </a:extLst>
          </p:cNvPr>
          <p:cNvSpPr>
            <a:spLocks noGrp="1"/>
          </p:cNvSpPr>
          <p:nvPr>
            <p:ph type="body" sz="quarter" idx="13" hasCustomPrompt="1"/>
          </p:nvPr>
        </p:nvSpPr>
        <p:spPr>
          <a:xfrm>
            <a:off x="1165036" y="3053106"/>
            <a:ext cx="10300921" cy="290970"/>
          </a:xfrm>
          <a:prstGeom prst="rect">
            <a:avLst/>
          </a:prstGeom>
        </p:spPr>
        <p:txBody>
          <a:bodyPr lIns="0" tIns="0" rIns="0" bIns="0" anchor="ctr"/>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Chart heading</a:t>
            </a:r>
          </a:p>
        </p:txBody>
      </p:sp>
      <p:sp>
        <p:nvSpPr>
          <p:cNvPr id="10" name="Text Placeholder 17">
            <a:extLst>
              <a:ext uri="{FF2B5EF4-FFF2-40B4-BE49-F238E27FC236}">
                <a16:creationId xmlns:a16="http://schemas.microsoft.com/office/drawing/2014/main" id="{F2DCA2C4-48CE-4FE9-B355-823D86F0DDEE}"/>
              </a:ext>
            </a:extLst>
          </p:cNvPr>
          <p:cNvSpPr>
            <a:spLocks noGrp="1"/>
          </p:cNvSpPr>
          <p:nvPr>
            <p:ph type="body" sz="quarter" idx="11" hasCustomPrompt="1"/>
          </p:nvPr>
        </p:nvSpPr>
        <p:spPr>
          <a:xfrm>
            <a:off x="1165038" y="3525227"/>
            <a:ext cx="10299887" cy="2894825"/>
          </a:xfrm>
          <a:prstGeom prst="rect">
            <a:avLst/>
          </a:prstGeom>
        </p:spPr>
        <p:txBody>
          <a:bodyPr lIns="0" tIns="0" rIns="0" bIns="0" numCol="2" spcCol="360000"/>
          <a:lstStyle>
            <a:lvl1pPr marL="171450" marR="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sz="1000">
                <a:solidFill>
                  <a:schemeClr val="tx1"/>
                </a:solidFill>
                <a:latin typeface="Roboto" pitchFamily="2" charset="0"/>
                <a:ea typeface="Roboto" pitchFamily="2" charset="0"/>
              </a:defRPr>
            </a:lvl1pPr>
          </a:lstStyle>
          <a:p>
            <a:pPr lvl="0"/>
            <a:r>
              <a:rPr lang="en-US" noProof="0"/>
              <a:t>Lorem ipsum dolor sit amet, consectetur adipiscing elit, sed do eiusmod tempor incididunt ut labore et dolore magna aliqua. Ut enim ad minim veniam, quis nostrud exercitation ullamco laboris nisi ut aliquip ex ea commodo consequat.</a:t>
            </a:r>
          </a:p>
          <a:p>
            <a:pPr marL="171450" marR="0" lvl="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marL="171450" marR="0" lvl="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marL="171450" marR="0" lvl="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marL="171450" marR="0" lvl="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lvl="0"/>
            <a:endParaRPr lang="en-US" noProof="0"/>
          </a:p>
          <a:p>
            <a:pPr lvl="0"/>
            <a:endParaRPr lang="en-US" noProof="0"/>
          </a:p>
        </p:txBody>
      </p:sp>
    </p:spTree>
    <p:extLst>
      <p:ext uri="{BB962C8B-B14F-4D97-AF65-F5344CB8AC3E}">
        <p14:creationId xmlns:p14="http://schemas.microsoft.com/office/powerpoint/2010/main" val="874382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orizontal key figures and two diagrams &quot;Norwegian style&quot;_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chemeClr val="tx1"/>
                </a:solidFill>
                <a:latin typeface="Cormorant Garamond" panose="00000500000000000000" pitchFamily="2" charset="0"/>
                <a:ea typeface="Roboto" pitchFamily="2" charset="0"/>
              </a:defRPr>
            </a:lvl1pPr>
          </a:lstStyle>
          <a:p>
            <a:r>
              <a:rPr lang="en-US" noProof="0"/>
              <a:t>Horizontal key figures and two diagrams "Norwegian style"</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pic>
        <p:nvPicPr>
          <p:cNvPr id="7" name="Picture 6" descr="Icon&#10;&#10;Description automatically generated">
            <a:extLst>
              <a:ext uri="{FF2B5EF4-FFF2-40B4-BE49-F238E27FC236}">
                <a16:creationId xmlns:a16="http://schemas.microsoft.com/office/drawing/2014/main" id="{B262FE8B-FFC4-4D42-8FF3-F4FDF3E527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9" name="Slide Number Placeholder 3">
            <a:extLst>
              <a:ext uri="{FF2B5EF4-FFF2-40B4-BE49-F238E27FC236}">
                <a16:creationId xmlns:a16="http://schemas.microsoft.com/office/drawing/2014/main" id="{9ECFCC0A-82CD-4433-80DC-4285DCE69E9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2" name="Table Placeholder 3">
            <a:extLst>
              <a:ext uri="{FF2B5EF4-FFF2-40B4-BE49-F238E27FC236}">
                <a16:creationId xmlns:a16="http://schemas.microsoft.com/office/drawing/2014/main" id="{3071091D-81CF-8140-8704-4BE3DACF4AD5}"/>
              </a:ext>
            </a:extLst>
          </p:cNvPr>
          <p:cNvSpPr>
            <a:spLocks noGrp="1"/>
          </p:cNvSpPr>
          <p:nvPr>
            <p:ph type="tbl" sz="quarter" idx="14" hasCustomPrompt="1"/>
          </p:nvPr>
        </p:nvSpPr>
        <p:spPr>
          <a:xfrm>
            <a:off x="3811836" y="1200840"/>
            <a:ext cx="7653090" cy="1515200"/>
          </a:xfrm>
          <a:prstGeom prst="rect">
            <a:avLst/>
          </a:prstGeom>
        </p:spPr>
        <p:txBody>
          <a:bodyPr/>
          <a:lstStyle>
            <a:lvl1pPr marL="0" indent="0">
              <a:buNone/>
              <a:defRPr/>
            </a:lvl1pPr>
          </a:lstStyle>
          <a:p>
            <a:r>
              <a:rPr lang="en-US" noProof="0"/>
              <a:t>Key figures table</a:t>
            </a:r>
          </a:p>
        </p:txBody>
      </p:sp>
      <p:sp>
        <p:nvSpPr>
          <p:cNvPr id="13" name="Text Placeholder 17">
            <a:extLst>
              <a:ext uri="{FF2B5EF4-FFF2-40B4-BE49-F238E27FC236}">
                <a16:creationId xmlns:a16="http://schemas.microsoft.com/office/drawing/2014/main" id="{74D821BA-62E1-F741-B071-67D8680BCFB7}"/>
              </a:ext>
            </a:extLst>
          </p:cNvPr>
          <p:cNvSpPr>
            <a:spLocks noGrp="1"/>
          </p:cNvSpPr>
          <p:nvPr>
            <p:ph type="body" sz="quarter" idx="11" hasCustomPrompt="1"/>
          </p:nvPr>
        </p:nvSpPr>
        <p:spPr>
          <a:xfrm>
            <a:off x="1165038" y="1200839"/>
            <a:ext cx="2356760" cy="5132335"/>
          </a:xfrm>
          <a:prstGeom prst="rect">
            <a:avLst/>
          </a:prstGeom>
        </p:spPr>
        <p:txBody>
          <a:bodyPr lIns="0" tIns="0" rIns="0" bIns="0"/>
          <a:lstStyle>
            <a:lvl1pPr marL="0" indent="0">
              <a:lnSpc>
                <a:spcPct val="150000"/>
              </a:lnSpc>
              <a:spcBef>
                <a:spcPts val="1000"/>
              </a:spcBef>
              <a:buNone/>
              <a:defRPr sz="1000" b="0">
                <a:solidFill>
                  <a:schemeClr val="tx1"/>
                </a:solidFill>
                <a:latin typeface="Roboto" pitchFamily="2" charset="0"/>
                <a:ea typeface="Roboto" pitchFamily="2" charset="0"/>
              </a:defRPr>
            </a:lvl1pPr>
          </a:lstStyle>
          <a:p>
            <a:pPr lvl="0"/>
            <a:r>
              <a:rPr lang="en-US" noProof="0"/>
              <a:t>Roboto 10p</a:t>
            </a:r>
          </a:p>
        </p:txBody>
      </p:sp>
      <p:sp>
        <p:nvSpPr>
          <p:cNvPr id="14" name="Chart Placeholder 3">
            <a:extLst>
              <a:ext uri="{FF2B5EF4-FFF2-40B4-BE49-F238E27FC236}">
                <a16:creationId xmlns:a16="http://schemas.microsoft.com/office/drawing/2014/main" id="{CEF81FCE-5785-D14D-9AC8-C119FD15CCF9}"/>
              </a:ext>
            </a:extLst>
          </p:cNvPr>
          <p:cNvSpPr>
            <a:spLocks noGrp="1"/>
          </p:cNvSpPr>
          <p:nvPr>
            <p:ph type="chart" sz="quarter" idx="19" hasCustomPrompt="1"/>
          </p:nvPr>
        </p:nvSpPr>
        <p:spPr>
          <a:xfrm>
            <a:off x="3812235" y="3305439"/>
            <a:ext cx="3723302" cy="2985572"/>
          </a:xfrm>
          <a:prstGeom prst="rect">
            <a:avLst/>
          </a:prstGeom>
        </p:spPr>
        <p:txBody>
          <a:bodyPr/>
          <a:lstStyle>
            <a:lvl1pPr marL="0" indent="0">
              <a:buNone/>
              <a:defRPr/>
            </a:lvl1pPr>
          </a:lstStyle>
          <a:p>
            <a:r>
              <a:rPr lang="en-US" noProof="0"/>
              <a:t>Diagram</a:t>
            </a:r>
          </a:p>
        </p:txBody>
      </p:sp>
      <p:sp>
        <p:nvSpPr>
          <p:cNvPr id="15" name="Text Placeholder 17">
            <a:extLst>
              <a:ext uri="{FF2B5EF4-FFF2-40B4-BE49-F238E27FC236}">
                <a16:creationId xmlns:a16="http://schemas.microsoft.com/office/drawing/2014/main" id="{E9FE92E7-1301-8242-9382-75F93FF27132}"/>
              </a:ext>
            </a:extLst>
          </p:cNvPr>
          <p:cNvSpPr>
            <a:spLocks noGrp="1"/>
          </p:cNvSpPr>
          <p:nvPr>
            <p:ph type="body" sz="quarter" idx="20" hasCustomPrompt="1"/>
          </p:nvPr>
        </p:nvSpPr>
        <p:spPr>
          <a:xfrm>
            <a:off x="3811836" y="2907031"/>
            <a:ext cx="3723171" cy="290970"/>
          </a:xfrm>
          <a:prstGeom prst="rect">
            <a:avLst/>
          </a:prstGeom>
        </p:spPr>
        <p:txBody>
          <a:bodyPr lIns="0" tIns="0" rIns="0" bIns="0" anchor="ctr"/>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Diagram heading</a:t>
            </a:r>
          </a:p>
        </p:txBody>
      </p:sp>
      <p:sp>
        <p:nvSpPr>
          <p:cNvPr id="19" name="Chart Placeholder 3">
            <a:extLst>
              <a:ext uri="{FF2B5EF4-FFF2-40B4-BE49-F238E27FC236}">
                <a16:creationId xmlns:a16="http://schemas.microsoft.com/office/drawing/2014/main" id="{603EF932-35ED-7845-859E-CD264747191B}"/>
              </a:ext>
            </a:extLst>
          </p:cNvPr>
          <p:cNvSpPr>
            <a:spLocks noGrp="1"/>
          </p:cNvSpPr>
          <p:nvPr>
            <p:ph type="chart" sz="quarter" idx="21" hasCustomPrompt="1"/>
          </p:nvPr>
        </p:nvSpPr>
        <p:spPr>
          <a:xfrm>
            <a:off x="7741624" y="3305439"/>
            <a:ext cx="3723302" cy="2985572"/>
          </a:xfrm>
          <a:prstGeom prst="rect">
            <a:avLst/>
          </a:prstGeom>
        </p:spPr>
        <p:txBody>
          <a:bodyPr/>
          <a:lstStyle>
            <a:lvl1pPr marL="0" indent="0">
              <a:buNone/>
              <a:defRPr/>
            </a:lvl1pPr>
          </a:lstStyle>
          <a:p>
            <a:r>
              <a:rPr lang="en-US" noProof="0"/>
              <a:t>Diagram</a:t>
            </a:r>
          </a:p>
        </p:txBody>
      </p:sp>
      <p:sp>
        <p:nvSpPr>
          <p:cNvPr id="20" name="Text Placeholder 17">
            <a:extLst>
              <a:ext uri="{FF2B5EF4-FFF2-40B4-BE49-F238E27FC236}">
                <a16:creationId xmlns:a16="http://schemas.microsoft.com/office/drawing/2014/main" id="{150BE633-74EC-744C-A7C0-257CE8DEFFDC}"/>
              </a:ext>
            </a:extLst>
          </p:cNvPr>
          <p:cNvSpPr>
            <a:spLocks noGrp="1"/>
          </p:cNvSpPr>
          <p:nvPr>
            <p:ph type="body" sz="quarter" idx="22" hasCustomPrompt="1"/>
          </p:nvPr>
        </p:nvSpPr>
        <p:spPr>
          <a:xfrm>
            <a:off x="7741225" y="2907031"/>
            <a:ext cx="3723171" cy="290970"/>
          </a:xfrm>
          <a:prstGeom prst="rect">
            <a:avLst/>
          </a:prstGeom>
        </p:spPr>
        <p:txBody>
          <a:bodyPr lIns="0" tIns="0" rIns="0" bIns="0" anchor="ctr"/>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Diagram heading</a:t>
            </a:r>
          </a:p>
        </p:txBody>
      </p:sp>
    </p:spTree>
    <p:extLst>
      <p:ext uri="{BB962C8B-B14F-4D97-AF65-F5344CB8AC3E}">
        <p14:creationId xmlns:p14="http://schemas.microsoft.com/office/powerpoint/2010/main" val="2933865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Horizontal key figures and two diagrams &quot;Norwegian style&quo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chemeClr val="tx1"/>
                </a:solidFill>
                <a:latin typeface="Cormorant Garamond" panose="00000500000000000000" pitchFamily="2" charset="0"/>
                <a:ea typeface="Roboto" pitchFamily="2" charset="0"/>
              </a:defRPr>
            </a:lvl1pPr>
          </a:lstStyle>
          <a:p>
            <a:r>
              <a:rPr lang="en-US" noProof="0"/>
              <a:t>Horizontal key figures and two diagrams "Norwegian style"</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pic>
        <p:nvPicPr>
          <p:cNvPr id="7" name="Picture 6" descr="Icon&#10;&#10;Description automatically generated">
            <a:extLst>
              <a:ext uri="{FF2B5EF4-FFF2-40B4-BE49-F238E27FC236}">
                <a16:creationId xmlns:a16="http://schemas.microsoft.com/office/drawing/2014/main" id="{B262FE8B-FFC4-4D42-8FF3-F4FDF3E527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9" name="Slide Number Placeholder 3">
            <a:extLst>
              <a:ext uri="{FF2B5EF4-FFF2-40B4-BE49-F238E27FC236}">
                <a16:creationId xmlns:a16="http://schemas.microsoft.com/office/drawing/2014/main" id="{9ECFCC0A-82CD-4433-80DC-4285DCE69E9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4" name="Table Placeholder 3">
            <a:extLst>
              <a:ext uri="{FF2B5EF4-FFF2-40B4-BE49-F238E27FC236}">
                <a16:creationId xmlns:a16="http://schemas.microsoft.com/office/drawing/2014/main" id="{C02AD552-B6BA-4686-B375-8B2842867D71}"/>
              </a:ext>
            </a:extLst>
          </p:cNvPr>
          <p:cNvSpPr>
            <a:spLocks noGrp="1"/>
          </p:cNvSpPr>
          <p:nvPr>
            <p:ph type="tbl" sz="quarter" idx="14" hasCustomPrompt="1"/>
          </p:nvPr>
        </p:nvSpPr>
        <p:spPr>
          <a:xfrm>
            <a:off x="3811836" y="1200840"/>
            <a:ext cx="7653090" cy="1515200"/>
          </a:xfrm>
          <a:prstGeom prst="rect">
            <a:avLst/>
          </a:prstGeom>
        </p:spPr>
        <p:txBody>
          <a:bodyPr/>
          <a:lstStyle>
            <a:lvl1pPr marL="0" indent="0">
              <a:buNone/>
              <a:defRPr/>
            </a:lvl1pPr>
          </a:lstStyle>
          <a:p>
            <a:r>
              <a:rPr lang="en-US" noProof="0"/>
              <a:t>Key figures table</a:t>
            </a:r>
          </a:p>
        </p:txBody>
      </p:sp>
      <p:sp>
        <p:nvSpPr>
          <p:cNvPr id="16" name="Text Placeholder 17">
            <a:extLst>
              <a:ext uri="{FF2B5EF4-FFF2-40B4-BE49-F238E27FC236}">
                <a16:creationId xmlns:a16="http://schemas.microsoft.com/office/drawing/2014/main" id="{306A6EFF-838B-44F4-91A5-44B6B28A8F5E}"/>
              </a:ext>
            </a:extLst>
          </p:cNvPr>
          <p:cNvSpPr>
            <a:spLocks noGrp="1"/>
          </p:cNvSpPr>
          <p:nvPr>
            <p:ph type="body" sz="quarter" idx="11" hasCustomPrompt="1"/>
          </p:nvPr>
        </p:nvSpPr>
        <p:spPr>
          <a:xfrm>
            <a:off x="1165038" y="1200839"/>
            <a:ext cx="2356760" cy="5132335"/>
          </a:xfrm>
          <a:prstGeom prst="rect">
            <a:avLst/>
          </a:prstGeom>
        </p:spPr>
        <p:txBody>
          <a:bodyPr lIns="0" tIns="0" rIns="0" bIns="0"/>
          <a:lstStyle>
            <a:lvl1pPr marL="0" indent="0">
              <a:lnSpc>
                <a:spcPct val="150000"/>
              </a:lnSpc>
              <a:spcBef>
                <a:spcPts val="1000"/>
              </a:spcBef>
              <a:buNone/>
              <a:defRPr sz="1000" b="0">
                <a:solidFill>
                  <a:schemeClr val="tx1"/>
                </a:solidFill>
                <a:latin typeface="Roboto" pitchFamily="2" charset="0"/>
                <a:ea typeface="Roboto" pitchFamily="2" charset="0"/>
              </a:defRPr>
            </a:lvl1pPr>
          </a:lstStyle>
          <a:p>
            <a:pPr lvl="0"/>
            <a:r>
              <a:rPr lang="en-US" noProof="0"/>
              <a:t>Roboto 10p</a:t>
            </a:r>
          </a:p>
        </p:txBody>
      </p:sp>
      <p:sp>
        <p:nvSpPr>
          <p:cNvPr id="17" name="Chart Placeholder 3">
            <a:extLst>
              <a:ext uri="{FF2B5EF4-FFF2-40B4-BE49-F238E27FC236}">
                <a16:creationId xmlns:a16="http://schemas.microsoft.com/office/drawing/2014/main" id="{F035ED3B-14A7-46B6-B384-7BFAD883CC77}"/>
              </a:ext>
            </a:extLst>
          </p:cNvPr>
          <p:cNvSpPr>
            <a:spLocks noGrp="1"/>
          </p:cNvSpPr>
          <p:nvPr>
            <p:ph type="chart" sz="quarter" idx="19" hasCustomPrompt="1"/>
          </p:nvPr>
        </p:nvSpPr>
        <p:spPr>
          <a:xfrm>
            <a:off x="3812235" y="3305439"/>
            <a:ext cx="3723302" cy="2985572"/>
          </a:xfrm>
          <a:prstGeom prst="rect">
            <a:avLst/>
          </a:prstGeom>
        </p:spPr>
        <p:txBody>
          <a:bodyPr/>
          <a:lstStyle>
            <a:lvl1pPr marL="0" indent="0">
              <a:buNone/>
              <a:defRPr/>
            </a:lvl1pPr>
          </a:lstStyle>
          <a:p>
            <a:r>
              <a:rPr lang="en-US" noProof="0"/>
              <a:t>Diagram</a:t>
            </a:r>
          </a:p>
        </p:txBody>
      </p:sp>
      <p:sp>
        <p:nvSpPr>
          <p:cNvPr id="18" name="Text Placeholder 17">
            <a:extLst>
              <a:ext uri="{FF2B5EF4-FFF2-40B4-BE49-F238E27FC236}">
                <a16:creationId xmlns:a16="http://schemas.microsoft.com/office/drawing/2014/main" id="{740574CB-13CF-4B68-B51B-CA4A2B09EBF4}"/>
              </a:ext>
            </a:extLst>
          </p:cNvPr>
          <p:cNvSpPr>
            <a:spLocks noGrp="1"/>
          </p:cNvSpPr>
          <p:nvPr>
            <p:ph type="body" sz="quarter" idx="20" hasCustomPrompt="1"/>
          </p:nvPr>
        </p:nvSpPr>
        <p:spPr>
          <a:xfrm>
            <a:off x="3811836" y="2907031"/>
            <a:ext cx="3723171" cy="290970"/>
          </a:xfrm>
          <a:prstGeom prst="rect">
            <a:avLst/>
          </a:prstGeom>
        </p:spPr>
        <p:txBody>
          <a:bodyPr lIns="0" tIns="0" rIns="0" bIns="0" anchor="ctr"/>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Diagram heading</a:t>
            </a:r>
          </a:p>
        </p:txBody>
      </p:sp>
      <p:sp>
        <p:nvSpPr>
          <p:cNvPr id="21" name="Chart Placeholder 3">
            <a:extLst>
              <a:ext uri="{FF2B5EF4-FFF2-40B4-BE49-F238E27FC236}">
                <a16:creationId xmlns:a16="http://schemas.microsoft.com/office/drawing/2014/main" id="{B3FD63B1-62F1-429A-83C5-80BDCB0B44F4}"/>
              </a:ext>
            </a:extLst>
          </p:cNvPr>
          <p:cNvSpPr>
            <a:spLocks noGrp="1"/>
          </p:cNvSpPr>
          <p:nvPr>
            <p:ph type="chart" sz="quarter" idx="21" hasCustomPrompt="1"/>
          </p:nvPr>
        </p:nvSpPr>
        <p:spPr>
          <a:xfrm>
            <a:off x="7741624" y="3305439"/>
            <a:ext cx="3723302" cy="2985572"/>
          </a:xfrm>
          <a:prstGeom prst="rect">
            <a:avLst/>
          </a:prstGeom>
        </p:spPr>
        <p:txBody>
          <a:bodyPr/>
          <a:lstStyle>
            <a:lvl1pPr marL="0" indent="0">
              <a:buNone/>
              <a:defRPr/>
            </a:lvl1pPr>
          </a:lstStyle>
          <a:p>
            <a:r>
              <a:rPr lang="en-US" noProof="0"/>
              <a:t>Diagram</a:t>
            </a:r>
          </a:p>
        </p:txBody>
      </p:sp>
      <p:sp>
        <p:nvSpPr>
          <p:cNvPr id="22" name="Text Placeholder 17">
            <a:extLst>
              <a:ext uri="{FF2B5EF4-FFF2-40B4-BE49-F238E27FC236}">
                <a16:creationId xmlns:a16="http://schemas.microsoft.com/office/drawing/2014/main" id="{97D79644-B256-4A40-961B-1F9F88B1846B}"/>
              </a:ext>
            </a:extLst>
          </p:cNvPr>
          <p:cNvSpPr>
            <a:spLocks noGrp="1"/>
          </p:cNvSpPr>
          <p:nvPr>
            <p:ph type="body" sz="quarter" idx="22" hasCustomPrompt="1"/>
          </p:nvPr>
        </p:nvSpPr>
        <p:spPr>
          <a:xfrm>
            <a:off x="7741225" y="2907031"/>
            <a:ext cx="3723171" cy="290970"/>
          </a:xfrm>
          <a:prstGeom prst="rect">
            <a:avLst/>
          </a:prstGeom>
        </p:spPr>
        <p:txBody>
          <a:bodyPr lIns="0" tIns="0" rIns="0" bIns="0" anchor="ctr"/>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Diagram heading</a:t>
            </a:r>
          </a:p>
        </p:txBody>
      </p:sp>
    </p:spTree>
    <p:extLst>
      <p:ext uri="{BB962C8B-B14F-4D97-AF65-F5344CB8AC3E}">
        <p14:creationId xmlns:p14="http://schemas.microsoft.com/office/powerpoint/2010/main" val="4020799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onclusion_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chemeClr val="tx1"/>
                </a:solidFill>
                <a:latin typeface="Cormorant Garamond" panose="00000500000000000000" pitchFamily="2" charset="0"/>
                <a:ea typeface="Roboto" pitchFamily="2" charset="0"/>
              </a:defRPr>
            </a:lvl1pPr>
          </a:lstStyle>
          <a:p>
            <a:r>
              <a:rPr lang="en-US" noProof="0"/>
              <a:t>Conclusion</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sp>
        <p:nvSpPr>
          <p:cNvPr id="6" name="Text Placeholder 17">
            <a:extLst>
              <a:ext uri="{FF2B5EF4-FFF2-40B4-BE49-F238E27FC236}">
                <a16:creationId xmlns:a16="http://schemas.microsoft.com/office/drawing/2014/main" id="{9DAF5234-8C2A-421C-83F8-B846AA0798B5}"/>
              </a:ext>
            </a:extLst>
          </p:cNvPr>
          <p:cNvSpPr>
            <a:spLocks noGrp="1"/>
          </p:cNvSpPr>
          <p:nvPr>
            <p:ph type="body" sz="quarter" idx="11" hasCustomPrompt="1"/>
          </p:nvPr>
        </p:nvSpPr>
        <p:spPr>
          <a:xfrm>
            <a:off x="1165038" y="1376039"/>
            <a:ext cx="7730479" cy="5044014"/>
          </a:xfrm>
          <a:prstGeom prst="rect">
            <a:avLst/>
          </a:prstGeom>
        </p:spPr>
        <p:txBody>
          <a:bodyPr lIns="0" tIns="0" rIns="0" bIns="0"/>
          <a:lstStyle>
            <a:lvl1pPr marL="171450" marR="0" indent="-171450" algn="l" defTabSz="914400" rtl="0" eaLnBrk="1" fontAlgn="auto" latinLnBrk="0" hangingPunct="1">
              <a:lnSpc>
                <a:spcPct val="150000"/>
              </a:lnSpc>
              <a:spcBef>
                <a:spcPts val="1000"/>
              </a:spcBef>
              <a:spcAft>
                <a:spcPts val="0"/>
              </a:spcAft>
              <a:buClr>
                <a:schemeClr val="accent5"/>
              </a:buClr>
              <a:buSzTx/>
              <a:buFont typeface="Arial" panose="020B0604020202020204" pitchFamily="34" charset="0"/>
              <a:buChar char="•"/>
              <a:tabLst/>
              <a:defRPr sz="1200">
                <a:solidFill>
                  <a:schemeClr val="tx1"/>
                </a:solidFill>
                <a:latin typeface="Roboto" pitchFamily="2" charset="0"/>
                <a:ea typeface="Roboto" pitchFamily="2" charset="0"/>
              </a:defRPr>
            </a:lvl1pPr>
          </a:lstStyle>
          <a:p>
            <a:pPr lvl="0"/>
            <a:r>
              <a:rPr lang="en-US" noProof="0"/>
              <a:t>Lorem ipsum dolor sit amet, consectetur adipiscing elit, sed do eiusmod tempor incididunt ut labore et dolore magna aliqua. Ut enim ad minim veniam, quis nostrud exercitation ullamco laboris nisi ut aliquip ex ea commodo consequat.</a:t>
            </a:r>
          </a:p>
          <a:p>
            <a:pPr lvl="0"/>
            <a:endParaRPr lang="en-US" noProof="0"/>
          </a:p>
          <a:p>
            <a:pPr lvl="0"/>
            <a:endParaRPr lang="en-US" noProof="0"/>
          </a:p>
        </p:txBody>
      </p:sp>
      <p:pic>
        <p:nvPicPr>
          <p:cNvPr id="7" name="Picture 6" descr="Icon&#10;&#10;Description automatically generated">
            <a:extLst>
              <a:ext uri="{FF2B5EF4-FFF2-40B4-BE49-F238E27FC236}">
                <a16:creationId xmlns:a16="http://schemas.microsoft.com/office/drawing/2014/main" id="{B262FE8B-FFC4-4D42-8FF3-F4FDF3E527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9" name="Slide Number Placeholder 3">
            <a:extLst>
              <a:ext uri="{FF2B5EF4-FFF2-40B4-BE49-F238E27FC236}">
                <a16:creationId xmlns:a16="http://schemas.microsoft.com/office/drawing/2014/main" id="{5ECE51F0-6589-41E0-9E22-3D96119BDACE}"/>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Tree>
    <p:extLst>
      <p:ext uri="{BB962C8B-B14F-4D97-AF65-F5344CB8AC3E}">
        <p14:creationId xmlns:p14="http://schemas.microsoft.com/office/powerpoint/2010/main" val="2980529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clusion_warm">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chemeClr val="tx1"/>
                </a:solidFill>
                <a:latin typeface="Cormorant Garamond" panose="00000500000000000000" pitchFamily="2" charset="0"/>
                <a:ea typeface="Roboto" pitchFamily="2" charset="0"/>
              </a:defRPr>
            </a:lvl1pPr>
          </a:lstStyle>
          <a:p>
            <a:r>
              <a:rPr lang="en-US" noProof="0"/>
              <a:t>Conclusion</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sp>
        <p:nvSpPr>
          <p:cNvPr id="6" name="Text Placeholder 17">
            <a:extLst>
              <a:ext uri="{FF2B5EF4-FFF2-40B4-BE49-F238E27FC236}">
                <a16:creationId xmlns:a16="http://schemas.microsoft.com/office/drawing/2014/main" id="{9DAF5234-8C2A-421C-83F8-B846AA0798B5}"/>
              </a:ext>
            </a:extLst>
          </p:cNvPr>
          <p:cNvSpPr>
            <a:spLocks noGrp="1"/>
          </p:cNvSpPr>
          <p:nvPr>
            <p:ph type="body" sz="quarter" idx="11" hasCustomPrompt="1"/>
          </p:nvPr>
        </p:nvSpPr>
        <p:spPr>
          <a:xfrm>
            <a:off x="1165038" y="1376039"/>
            <a:ext cx="7730479" cy="5044013"/>
          </a:xfrm>
          <a:prstGeom prst="rect">
            <a:avLst/>
          </a:prstGeom>
        </p:spPr>
        <p:txBody>
          <a:bodyPr lIns="0" tIns="0" rIns="0" bIns="0"/>
          <a:lstStyle>
            <a:lvl1pPr marL="171450" marR="0" indent="-1714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sz="1200">
                <a:solidFill>
                  <a:schemeClr val="tx1"/>
                </a:solidFill>
                <a:latin typeface="Roboto" pitchFamily="2" charset="0"/>
                <a:ea typeface="Roboto" pitchFamily="2" charset="0"/>
              </a:defRPr>
            </a:lvl1pPr>
          </a:lstStyle>
          <a:p>
            <a:pPr lvl="0"/>
            <a:r>
              <a:rPr lang="en-US" noProof="0"/>
              <a:t>Lorem ipsum dolor sit amet, consectetur adipiscing elit, sed do eiusmod tempor incididunt ut labore et dolore magna aliqua. Ut enim ad minim veniam, quis nostrud exercitation ullamco laboris nisi ut aliquip ex ea commodo consequat.</a:t>
            </a:r>
          </a:p>
          <a:p>
            <a:pPr lvl="0"/>
            <a:endParaRPr lang="en-US" noProof="0"/>
          </a:p>
          <a:p>
            <a:pPr lvl="0"/>
            <a:endParaRPr lang="en-US" noProof="0"/>
          </a:p>
        </p:txBody>
      </p:sp>
      <p:pic>
        <p:nvPicPr>
          <p:cNvPr id="7" name="Picture 6" descr="Icon&#10;&#10;Description automatically generated">
            <a:extLst>
              <a:ext uri="{FF2B5EF4-FFF2-40B4-BE49-F238E27FC236}">
                <a16:creationId xmlns:a16="http://schemas.microsoft.com/office/drawing/2014/main" id="{B262FE8B-FFC4-4D42-8FF3-F4FDF3E527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9" name="Slide Number Placeholder 3">
            <a:extLst>
              <a:ext uri="{FF2B5EF4-FFF2-40B4-BE49-F238E27FC236}">
                <a16:creationId xmlns:a16="http://schemas.microsoft.com/office/drawing/2014/main" id="{9ECFCC0A-82CD-4433-80DC-4285DCE69E9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Tree>
    <p:extLst>
      <p:ext uri="{BB962C8B-B14F-4D97-AF65-F5344CB8AC3E}">
        <p14:creationId xmlns:p14="http://schemas.microsoft.com/office/powerpoint/2010/main" val="1287484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report p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191836"/>
                </a:solidFill>
                <a:latin typeface="Cormorant Garamond" panose="00000500000000000000" pitchFamily="2" charset="0"/>
                <a:ea typeface="Roboto" pitchFamily="2" charset="0"/>
              </a:defRPr>
            </a:lvl1pPr>
          </a:lstStyle>
          <a:p>
            <a:r>
              <a:rPr lang="en-US" noProof="0"/>
              <a:t>Blank report page</a:t>
            </a:r>
          </a:p>
        </p:txBody>
      </p:sp>
      <p:pic>
        <p:nvPicPr>
          <p:cNvPr id="7" name="Picture 6" descr="Icon&#10;&#10;Description automatically generated">
            <a:extLst>
              <a:ext uri="{FF2B5EF4-FFF2-40B4-BE49-F238E27FC236}">
                <a16:creationId xmlns:a16="http://schemas.microsoft.com/office/drawing/2014/main" id="{834A3C82-62D4-4A4B-B1B7-CE2265E378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776" y="82193"/>
            <a:ext cx="652607" cy="879302"/>
          </a:xfrm>
          <a:prstGeom prst="rect">
            <a:avLst/>
          </a:prstGeom>
        </p:spPr>
      </p:pic>
      <p:cxnSp>
        <p:nvCxnSpPr>
          <p:cNvPr id="11" name="Straight Connector 10">
            <a:extLst>
              <a:ext uri="{FF2B5EF4-FFF2-40B4-BE49-F238E27FC236}">
                <a16:creationId xmlns:a16="http://schemas.microsoft.com/office/drawing/2014/main" id="{3EF7546C-093C-4A66-9AC9-D2FBAA85E0A4}"/>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sp>
        <p:nvSpPr>
          <p:cNvPr id="8" name="Slide Number Placeholder 3">
            <a:extLst>
              <a:ext uri="{FF2B5EF4-FFF2-40B4-BE49-F238E27FC236}">
                <a16:creationId xmlns:a16="http://schemas.microsoft.com/office/drawing/2014/main" id="{8F7F39FA-1D0E-496C-9AA6-5F197DCABA14}"/>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9" name="Text Placeholder 17">
            <a:extLst>
              <a:ext uri="{FF2B5EF4-FFF2-40B4-BE49-F238E27FC236}">
                <a16:creationId xmlns:a16="http://schemas.microsoft.com/office/drawing/2014/main" id="{EEA04F62-918F-4A20-9D42-7442D37D5ED6}"/>
              </a:ext>
            </a:extLst>
          </p:cNvPr>
          <p:cNvSpPr>
            <a:spLocks noGrp="1"/>
          </p:cNvSpPr>
          <p:nvPr>
            <p:ph type="body" sz="quarter" idx="11" hasCustomPrompt="1"/>
          </p:nvPr>
        </p:nvSpPr>
        <p:spPr>
          <a:xfrm>
            <a:off x="1165038" y="1119337"/>
            <a:ext cx="3913738" cy="5300716"/>
          </a:xfrm>
          <a:prstGeom prst="rect">
            <a:avLst/>
          </a:prstGeom>
        </p:spPr>
        <p:txBody>
          <a:bodyPr lIns="0" tIns="0" rIns="0" bIns="0"/>
          <a:lstStyle>
            <a:lvl1pPr marL="0" indent="0">
              <a:lnSpc>
                <a:spcPct val="150000"/>
              </a:lnSpc>
              <a:spcBef>
                <a:spcPts val="1000"/>
              </a:spcBef>
              <a:buNone/>
              <a:defRPr sz="1000" b="0">
                <a:solidFill>
                  <a:schemeClr val="tx1"/>
                </a:solidFill>
                <a:latin typeface="Roboto" pitchFamily="2" charset="0"/>
                <a:ea typeface="Roboto" pitchFamily="2" charset="0"/>
              </a:defRPr>
            </a:lvl1pPr>
          </a:lstStyle>
          <a:p>
            <a:pPr lvl="0"/>
            <a:r>
              <a:rPr lang="en-US" noProof="0"/>
              <a:t>Roboto 10p</a:t>
            </a:r>
          </a:p>
        </p:txBody>
      </p:sp>
    </p:spTree>
    <p:extLst>
      <p:ext uri="{BB962C8B-B14F-4D97-AF65-F5344CB8AC3E}">
        <p14:creationId xmlns:p14="http://schemas.microsoft.com/office/powerpoint/2010/main" val="395402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bout_dark">
    <p:bg>
      <p:bgPr>
        <a:solidFill>
          <a:srgbClr val="191836"/>
        </a:solidFill>
        <a:effectLst/>
      </p:bgPr>
    </p:bg>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2D9B88DF-2081-45E2-95C9-64AD8B4BB661}"/>
              </a:ext>
            </a:extLst>
          </p:cNvPr>
          <p:cNvSpPr txBox="1">
            <a:spLocks/>
          </p:cNvSpPr>
          <p:nvPr userDrawn="1"/>
        </p:nvSpPr>
        <p:spPr>
          <a:xfrm>
            <a:off x="3970767" y="2958756"/>
            <a:ext cx="4250466" cy="1684227"/>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chemeClr val="bg1"/>
                </a:solidFill>
                <a:effectLst/>
                <a:uLnTx/>
                <a:uFillTx/>
                <a:latin typeface="Cormorant Garamond" panose="00000500000000000000" pitchFamily="2" charset="0"/>
              </a:rPr>
              <a:t>Retriever is the number one Data Analysis company and Communication Insight provider in the Nordics. We have been leading the digital transformation of the Media Monitoring industry for over a decade, by introducing the latest technology to the market and by adapting our business to the constantly evolving data landscape. </a:t>
            </a:r>
            <a:endParaRPr lang="en-US" sz="2000">
              <a:solidFill>
                <a:srgbClr val="595959"/>
              </a:solidFill>
              <a:latin typeface="Roboto"/>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595959"/>
              </a:solidFill>
              <a:effectLst/>
              <a:uLnTx/>
              <a:uFillTx/>
              <a:latin typeface="Roboto"/>
              <a:ea typeface="+mn-ea"/>
              <a:cs typeface="+mn-cs"/>
            </a:endParaRPr>
          </a:p>
        </p:txBody>
      </p:sp>
      <p:pic>
        <p:nvPicPr>
          <p:cNvPr id="7" name="logo_retriever_white.png" descr="logo_retriever_white.png">
            <a:extLst>
              <a:ext uri="{FF2B5EF4-FFF2-40B4-BE49-F238E27FC236}">
                <a16:creationId xmlns:a16="http://schemas.microsoft.com/office/drawing/2014/main" id="{60549F8E-6460-4A2F-9E4C-DFD508772B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18971" y="2411106"/>
            <a:ext cx="1554059" cy="336460"/>
          </a:xfrm>
          <a:prstGeom prst="rect">
            <a:avLst/>
          </a:prstGeom>
          <a:ln w="12700">
            <a:miter lim="400000"/>
          </a:ln>
        </p:spPr>
      </p:pic>
    </p:spTree>
    <p:extLst>
      <p:ext uri="{BB962C8B-B14F-4D97-AF65-F5344CB8AC3E}">
        <p14:creationId xmlns:p14="http://schemas.microsoft.com/office/powerpoint/2010/main" val="790050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lank report page">
    <p:bg>
      <p:bgPr>
        <a:solidFill>
          <a:srgbClr val="F1DE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Blank report page</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5" name="Text Placeholder 17">
            <a:extLst>
              <a:ext uri="{FF2B5EF4-FFF2-40B4-BE49-F238E27FC236}">
                <a16:creationId xmlns:a16="http://schemas.microsoft.com/office/drawing/2014/main" id="{2028FA97-A6A7-4BAB-8CED-0B06BEEAAD0A}"/>
              </a:ext>
            </a:extLst>
          </p:cNvPr>
          <p:cNvSpPr>
            <a:spLocks noGrp="1"/>
          </p:cNvSpPr>
          <p:nvPr>
            <p:ph type="body" sz="quarter" idx="11" hasCustomPrompt="1"/>
          </p:nvPr>
        </p:nvSpPr>
        <p:spPr>
          <a:xfrm>
            <a:off x="1165038" y="1119337"/>
            <a:ext cx="3913738" cy="5300716"/>
          </a:xfrm>
          <a:prstGeom prst="rect">
            <a:avLst/>
          </a:prstGeom>
        </p:spPr>
        <p:txBody>
          <a:bodyPr lIns="0" tIns="0" rIns="0" bIns="0"/>
          <a:lstStyle>
            <a:lvl1pPr marL="0" indent="0">
              <a:lnSpc>
                <a:spcPct val="150000"/>
              </a:lnSpc>
              <a:spcBef>
                <a:spcPts val="1000"/>
              </a:spcBef>
              <a:buNone/>
              <a:defRPr sz="1000" b="0">
                <a:solidFill>
                  <a:schemeClr val="tx1"/>
                </a:solidFill>
                <a:latin typeface="Roboto" pitchFamily="2" charset="0"/>
                <a:ea typeface="Roboto" pitchFamily="2" charset="0"/>
              </a:defRPr>
            </a:lvl1pPr>
          </a:lstStyle>
          <a:p>
            <a:pPr lvl="0"/>
            <a:r>
              <a:rPr lang="en-US" noProof="0"/>
              <a:t>Roboto 10p</a:t>
            </a:r>
          </a:p>
        </p:txBody>
      </p:sp>
      <p:sp>
        <p:nvSpPr>
          <p:cNvPr id="7" name="Slide Number Placeholder 3">
            <a:extLst>
              <a:ext uri="{FF2B5EF4-FFF2-40B4-BE49-F238E27FC236}">
                <a16:creationId xmlns:a16="http://schemas.microsoft.com/office/drawing/2014/main" id="{A91B1B87-E896-46BD-9CE5-DF0CD88749A2}"/>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Tree>
    <p:extLst>
      <p:ext uri="{BB962C8B-B14F-4D97-AF65-F5344CB8AC3E}">
        <p14:creationId xmlns:p14="http://schemas.microsoft.com/office/powerpoint/2010/main" val="1160090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me diagram and text">
    <p:bg>
      <p:bgPr>
        <a:solidFill>
          <a:schemeClr val="bg1"/>
        </a:solidFill>
        <a:effectLst/>
      </p:bgPr>
    </p:bg>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834A3C82-62D4-4A4B-B1B7-CE2265E378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776" y="82193"/>
            <a:ext cx="652607" cy="879302"/>
          </a:xfrm>
          <a:prstGeom prst="rect">
            <a:avLst/>
          </a:prstGeom>
        </p:spPr>
      </p:pic>
      <p:cxnSp>
        <p:nvCxnSpPr>
          <p:cNvPr id="11" name="Straight Connector 10">
            <a:extLst>
              <a:ext uri="{FF2B5EF4-FFF2-40B4-BE49-F238E27FC236}">
                <a16:creationId xmlns:a16="http://schemas.microsoft.com/office/drawing/2014/main" id="{3EF7546C-093C-4A66-9AC9-D2FBAA85E0A4}"/>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sp>
        <p:nvSpPr>
          <p:cNvPr id="8" name="Slide Number Placeholder 3">
            <a:extLst>
              <a:ext uri="{FF2B5EF4-FFF2-40B4-BE49-F238E27FC236}">
                <a16:creationId xmlns:a16="http://schemas.microsoft.com/office/drawing/2014/main" id="{8F7F39FA-1D0E-496C-9AA6-5F197DCABA14}"/>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0" name="Title 1">
            <a:extLst>
              <a:ext uri="{FF2B5EF4-FFF2-40B4-BE49-F238E27FC236}">
                <a16:creationId xmlns:a16="http://schemas.microsoft.com/office/drawing/2014/main" id="{4614057B-5B30-4065-9D58-1ED61AFDDE09}"/>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Time diagram and text</a:t>
            </a:r>
          </a:p>
        </p:txBody>
      </p:sp>
      <p:sp>
        <p:nvSpPr>
          <p:cNvPr id="12" name="Text Placeholder 17">
            <a:extLst>
              <a:ext uri="{FF2B5EF4-FFF2-40B4-BE49-F238E27FC236}">
                <a16:creationId xmlns:a16="http://schemas.microsoft.com/office/drawing/2014/main" id="{E9B13D00-890B-46EC-9DDB-7188D9652EEB}"/>
              </a:ext>
            </a:extLst>
          </p:cNvPr>
          <p:cNvSpPr>
            <a:spLocks noGrp="1"/>
          </p:cNvSpPr>
          <p:nvPr>
            <p:ph type="body" sz="quarter" idx="11" hasCustomPrompt="1"/>
          </p:nvPr>
        </p:nvSpPr>
        <p:spPr>
          <a:xfrm>
            <a:off x="1165037" y="4549965"/>
            <a:ext cx="10300921" cy="1870087"/>
          </a:xfrm>
          <a:prstGeom prst="rect">
            <a:avLst/>
          </a:prstGeom>
        </p:spPr>
        <p:txBody>
          <a:bodyPr lIns="0" tIns="0" rIns="0" bIns="0" numCol="3" spcCol="180000"/>
          <a:lstStyle>
            <a:lvl1pPr marL="0" indent="0">
              <a:lnSpc>
                <a:spcPct val="150000"/>
              </a:lnSpc>
              <a:spcBef>
                <a:spcPts val="1000"/>
              </a:spcBef>
              <a:buNone/>
              <a:defRPr sz="1000" b="0">
                <a:solidFill>
                  <a:schemeClr val="tx1"/>
                </a:solidFill>
                <a:latin typeface="Roboto" pitchFamily="2" charset="0"/>
                <a:ea typeface="Roboto"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Write text here</a:t>
            </a:r>
          </a:p>
        </p:txBody>
      </p:sp>
      <p:sp>
        <p:nvSpPr>
          <p:cNvPr id="13" name="Chart Placeholder 3">
            <a:extLst>
              <a:ext uri="{FF2B5EF4-FFF2-40B4-BE49-F238E27FC236}">
                <a16:creationId xmlns:a16="http://schemas.microsoft.com/office/drawing/2014/main" id="{4940799F-2C92-4408-82FC-29D31B4C391C}"/>
              </a:ext>
            </a:extLst>
          </p:cNvPr>
          <p:cNvSpPr>
            <a:spLocks noGrp="1"/>
          </p:cNvSpPr>
          <p:nvPr>
            <p:ph type="chart" sz="quarter" idx="12" hasCustomPrompt="1"/>
          </p:nvPr>
        </p:nvSpPr>
        <p:spPr>
          <a:xfrm>
            <a:off x="1165225" y="1454226"/>
            <a:ext cx="10301288" cy="2985572"/>
          </a:xfrm>
          <a:prstGeom prst="rect">
            <a:avLst/>
          </a:prstGeom>
        </p:spPr>
        <p:txBody>
          <a:bodyPr/>
          <a:lstStyle>
            <a:lvl1pPr marL="0" indent="0">
              <a:buNone/>
              <a:defRPr/>
            </a:lvl1pPr>
          </a:lstStyle>
          <a:p>
            <a:r>
              <a:rPr lang="en-US" noProof="0"/>
              <a:t>Diagram</a:t>
            </a:r>
          </a:p>
        </p:txBody>
      </p:sp>
      <p:sp>
        <p:nvSpPr>
          <p:cNvPr id="14" name="Text Placeholder 17">
            <a:extLst>
              <a:ext uri="{FF2B5EF4-FFF2-40B4-BE49-F238E27FC236}">
                <a16:creationId xmlns:a16="http://schemas.microsoft.com/office/drawing/2014/main" id="{3875C7A4-00F8-480E-BE32-A6E89F5DC81B}"/>
              </a:ext>
            </a:extLst>
          </p:cNvPr>
          <p:cNvSpPr>
            <a:spLocks noGrp="1"/>
          </p:cNvSpPr>
          <p:nvPr>
            <p:ph type="body" sz="quarter" idx="13" hasCustomPrompt="1"/>
          </p:nvPr>
        </p:nvSpPr>
        <p:spPr>
          <a:xfrm>
            <a:off x="1165036" y="1119189"/>
            <a:ext cx="10300921" cy="290970"/>
          </a:xfrm>
          <a:prstGeom prst="rect">
            <a:avLst/>
          </a:prstGeom>
        </p:spPr>
        <p:txBody>
          <a:bodyPr lIns="0" tIns="0" rIns="0" bIns="0" anchor="ctr"/>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Diagram heading</a:t>
            </a:r>
          </a:p>
        </p:txBody>
      </p:sp>
    </p:spTree>
    <p:extLst>
      <p:ext uri="{BB962C8B-B14F-4D97-AF65-F5344CB8AC3E}">
        <p14:creationId xmlns:p14="http://schemas.microsoft.com/office/powerpoint/2010/main" val="3752605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me diagram and text">
    <p:bg>
      <p:bgPr>
        <a:solidFill>
          <a:srgbClr val="F1DE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Time diagram and text</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5" name="Text Placeholder 17">
            <a:extLst>
              <a:ext uri="{FF2B5EF4-FFF2-40B4-BE49-F238E27FC236}">
                <a16:creationId xmlns:a16="http://schemas.microsoft.com/office/drawing/2014/main" id="{2028FA97-A6A7-4BAB-8CED-0B06BEEAAD0A}"/>
              </a:ext>
            </a:extLst>
          </p:cNvPr>
          <p:cNvSpPr>
            <a:spLocks noGrp="1"/>
          </p:cNvSpPr>
          <p:nvPr>
            <p:ph type="body" sz="quarter" idx="11" hasCustomPrompt="1"/>
          </p:nvPr>
        </p:nvSpPr>
        <p:spPr>
          <a:xfrm>
            <a:off x="1165037" y="4549965"/>
            <a:ext cx="10300921" cy="1870087"/>
          </a:xfrm>
          <a:prstGeom prst="rect">
            <a:avLst/>
          </a:prstGeom>
        </p:spPr>
        <p:txBody>
          <a:bodyPr lIns="0" tIns="0" rIns="0" bIns="0" numCol="3" spcCol="180000"/>
          <a:lstStyle>
            <a:lvl1pPr marL="0" indent="0">
              <a:lnSpc>
                <a:spcPct val="150000"/>
              </a:lnSpc>
              <a:spcBef>
                <a:spcPts val="1000"/>
              </a:spcBef>
              <a:buNone/>
              <a:defRPr sz="1000" b="0">
                <a:solidFill>
                  <a:schemeClr val="tx1"/>
                </a:solidFill>
                <a:latin typeface="Roboto" pitchFamily="2" charset="0"/>
                <a:ea typeface="Roboto"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Write text here</a:t>
            </a:r>
          </a:p>
        </p:txBody>
      </p:sp>
      <p:sp>
        <p:nvSpPr>
          <p:cNvPr id="7" name="Slide Number Placeholder 3">
            <a:extLst>
              <a:ext uri="{FF2B5EF4-FFF2-40B4-BE49-F238E27FC236}">
                <a16:creationId xmlns:a16="http://schemas.microsoft.com/office/drawing/2014/main" id="{A91B1B87-E896-46BD-9CE5-DF0CD88749A2}"/>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4" name="Chart Placeholder 3">
            <a:extLst>
              <a:ext uri="{FF2B5EF4-FFF2-40B4-BE49-F238E27FC236}">
                <a16:creationId xmlns:a16="http://schemas.microsoft.com/office/drawing/2014/main" id="{63B6EC42-E563-4003-B692-668EC25DF1A9}"/>
              </a:ext>
            </a:extLst>
          </p:cNvPr>
          <p:cNvSpPr>
            <a:spLocks noGrp="1"/>
          </p:cNvSpPr>
          <p:nvPr>
            <p:ph type="chart" sz="quarter" idx="12" hasCustomPrompt="1"/>
          </p:nvPr>
        </p:nvSpPr>
        <p:spPr>
          <a:xfrm>
            <a:off x="1165225" y="1454226"/>
            <a:ext cx="10301288" cy="2985572"/>
          </a:xfrm>
          <a:prstGeom prst="rect">
            <a:avLst/>
          </a:prstGeom>
        </p:spPr>
        <p:txBody>
          <a:bodyPr/>
          <a:lstStyle>
            <a:lvl1pPr marL="0" indent="0">
              <a:buNone/>
              <a:defRPr/>
            </a:lvl1pPr>
          </a:lstStyle>
          <a:p>
            <a:r>
              <a:rPr lang="en-US" noProof="0"/>
              <a:t>Diagram</a:t>
            </a:r>
          </a:p>
        </p:txBody>
      </p:sp>
      <p:sp>
        <p:nvSpPr>
          <p:cNvPr id="9" name="Text Placeholder 17">
            <a:extLst>
              <a:ext uri="{FF2B5EF4-FFF2-40B4-BE49-F238E27FC236}">
                <a16:creationId xmlns:a16="http://schemas.microsoft.com/office/drawing/2014/main" id="{D3C900BE-371E-4953-B38F-F0CB47726D06}"/>
              </a:ext>
            </a:extLst>
          </p:cNvPr>
          <p:cNvSpPr>
            <a:spLocks noGrp="1"/>
          </p:cNvSpPr>
          <p:nvPr>
            <p:ph type="body" sz="quarter" idx="13" hasCustomPrompt="1"/>
          </p:nvPr>
        </p:nvSpPr>
        <p:spPr>
          <a:xfrm>
            <a:off x="1165036" y="1119189"/>
            <a:ext cx="10300921" cy="290970"/>
          </a:xfrm>
          <a:prstGeom prst="rect">
            <a:avLst/>
          </a:prstGeom>
        </p:spPr>
        <p:txBody>
          <a:bodyPr lIns="0" tIns="0" rIns="0" bIns="0" anchor="ctr"/>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Diagram heading</a:t>
            </a:r>
          </a:p>
        </p:txBody>
      </p:sp>
    </p:spTree>
    <p:extLst>
      <p:ext uri="{BB962C8B-B14F-4D97-AF65-F5344CB8AC3E}">
        <p14:creationId xmlns:p14="http://schemas.microsoft.com/office/powerpoint/2010/main" val="279526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eft column and a chart">
    <p:bg>
      <p:bgPr>
        <a:solidFill>
          <a:schemeClr val="bg1"/>
        </a:solidFill>
        <a:effectLst/>
      </p:bgPr>
    </p:bg>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834A3C82-62D4-4A4B-B1B7-CE2265E378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776" y="82193"/>
            <a:ext cx="652607" cy="879302"/>
          </a:xfrm>
          <a:prstGeom prst="rect">
            <a:avLst/>
          </a:prstGeom>
        </p:spPr>
      </p:pic>
      <p:cxnSp>
        <p:nvCxnSpPr>
          <p:cNvPr id="11" name="Straight Connector 10">
            <a:extLst>
              <a:ext uri="{FF2B5EF4-FFF2-40B4-BE49-F238E27FC236}">
                <a16:creationId xmlns:a16="http://schemas.microsoft.com/office/drawing/2014/main" id="{3EF7546C-093C-4A66-9AC9-D2FBAA85E0A4}"/>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sp>
        <p:nvSpPr>
          <p:cNvPr id="8" name="Slide Number Placeholder 3">
            <a:extLst>
              <a:ext uri="{FF2B5EF4-FFF2-40B4-BE49-F238E27FC236}">
                <a16:creationId xmlns:a16="http://schemas.microsoft.com/office/drawing/2014/main" id="{8F7F39FA-1D0E-496C-9AA6-5F197DCABA14}"/>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0" name="Title 1">
            <a:extLst>
              <a:ext uri="{FF2B5EF4-FFF2-40B4-BE49-F238E27FC236}">
                <a16:creationId xmlns:a16="http://schemas.microsoft.com/office/drawing/2014/main" id="{A384BB25-5F36-40B6-A631-1147F06CF3E7}"/>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Left column and a chart</a:t>
            </a:r>
          </a:p>
        </p:txBody>
      </p:sp>
      <p:sp>
        <p:nvSpPr>
          <p:cNvPr id="17" name="Text Placeholder 17">
            <a:extLst>
              <a:ext uri="{FF2B5EF4-FFF2-40B4-BE49-F238E27FC236}">
                <a16:creationId xmlns:a16="http://schemas.microsoft.com/office/drawing/2014/main" id="{E337190E-9225-4180-898B-FC528632A5A6}"/>
              </a:ext>
            </a:extLst>
          </p:cNvPr>
          <p:cNvSpPr>
            <a:spLocks noGrp="1"/>
          </p:cNvSpPr>
          <p:nvPr>
            <p:ph type="body" sz="quarter" idx="14" hasCustomPrompt="1"/>
          </p:nvPr>
        </p:nvSpPr>
        <p:spPr>
          <a:xfrm>
            <a:off x="6095398" y="6061169"/>
            <a:ext cx="5370560" cy="291949"/>
          </a:xfrm>
          <a:prstGeom prst="rect">
            <a:avLst/>
          </a:prstGeom>
        </p:spPr>
        <p:txBody>
          <a:bodyPr lIns="0" tIns="0" rIns="0" bIns="0" anchor="ctr"/>
          <a:lstStyle>
            <a:lvl1pPr marL="0" indent="0" algn="l">
              <a:lnSpc>
                <a:spcPct val="150000"/>
              </a:lnSpc>
              <a:spcBef>
                <a:spcPts val="1000"/>
              </a:spcBef>
              <a:buNone/>
              <a:defRPr sz="800" b="0">
                <a:solidFill>
                  <a:schemeClr val="tx1"/>
                </a:solidFill>
                <a:latin typeface="Roboto" pitchFamily="2" charset="0"/>
                <a:ea typeface="Roboto" pitchFamily="2" charset="0"/>
              </a:defRPr>
            </a:lvl1pPr>
          </a:lstStyle>
          <a:p>
            <a:pPr lvl="0"/>
            <a:r>
              <a:rPr lang="en-US" noProof="0"/>
              <a:t>Any explanatory text to the diagram</a:t>
            </a:r>
          </a:p>
        </p:txBody>
      </p:sp>
      <p:sp>
        <p:nvSpPr>
          <p:cNvPr id="18" name="Text Placeholder 17">
            <a:extLst>
              <a:ext uri="{FF2B5EF4-FFF2-40B4-BE49-F238E27FC236}">
                <a16:creationId xmlns:a16="http://schemas.microsoft.com/office/drawing/2014/main" id="{62512C85-4E5D-4B2D-8004-AD6E08AD178D}"/>
              </a:ext>
            </a:extLst>
          </p:cNvPr>
          <p:cNvSpPr>
            <a:spLocks noGrp="1"/>
          </p:cNvSpPr>
          <p:nvPr>
            <p:ph type="body" sz="quarter" idx="11" hasCustomPrompt="1"/>
          </p:nvPr>
        </p:nvSpPr>
        <p:spPr>
          <a:xfrm>
            <a:off x="1165038" y="1200839"/>
            <a:ext cx="3913738" cy="5219214"/>
          </a:xfrm>
          <a:prstGeom prst="rect">
            <a:avLst/>
          </a:prstGeom>
        </p:spPr>
        <p:txBody>
          <a:bodyPr lIns="0" tIns="0" rIns="0" bIns="0"/>
          <a:lstStyle>
            <a:lvl1pPr marL="0" indent="0">
              <a:lnSpc>
                <a:spcPct val="150000"/>
              </a:lnSpc>
              <a:spcBef>
                <a:spcPts val="1000"/>
              </a:spcBef>
              <a:buNone/>
              <a:defRPr sz="1000" b="0">
                <a:solidFill>
                  <a:schemeClr val="tx1"/>
                </a:solidFill>
                <a:latin typeface="Roboto" pitchFamily="2" charset="0"/>
                <a:ea typeface="Roboto" pitchFamily="2" charset="0"/>
              </a:defRPr>
            </a:lvl1pPr>
          </a:lstStyle>
          <a:p>
            <a:pPr lvl="0"/>
            <a:r>
              <a:rPr lang="en-US" noProof="0"/>
              <a:t>Roboto 10p</a:t>
            </a:r>
          </a:p>
        </p:txBody>
      </p:sp>
      <p:sp>
        <p:nvSpPr>
          <p:cNvPr id="19" name="Chart Placeholder 3">
            <a:extLst>
              <a:ext uri="{FF2B5EF4-FFF2-40B4-BE49-F238E27FC236}">
                <a16:creationId xmlns:a16="http://schemas.microsoft.com/office/drawing/2014/main" id="{3144364E-C843-401F-A4FF-09F5663CE38D}"/>
              </a:ext>
            </a:extLst>
          </p:cNvPr>
          <p:cNvSpPr>
            <a:spLocks noGrp="1"/>
          </p:cNvSpPr>
          <p:nvPr>
            <p:ph type="chart" sz="quarter" idx="12" hasCustomPrompt="1"/>
          </p:nvPr>
        </p:nvSpPr>
        <p:spPr>
          <a:xfrm>
            <a:off x="6095446" y="1544348"/>
            <a:ext cx="5370513" cy="4403773"/>
          </a:xfrm>
          <a:prstGeom prst="rect">
            <a:avLst/>
          </a:prstGeom>
        </p:spPr>
        <p:txBody>
          <a:bodyPr/>
          <a:lstStyle>
            <a:lvl1pPr marL="0" indent="0">
              <a:buNone/>
              <a:defRPr/>
            </a:lvl1pPr>
          </a:lstStyle>
          <a:p>
            <a:r>
              <a:rPr lang="en-US" noProof="0"/>
              <a:t>Diagram</a:t>
            </a:r>
          </a:p>
        </p:txBody>
      </p:sp>
      <p:sp>
        <p:nvSpPr>
          <p:cNvPr id="20" name="Text Placeholder 17">
            <a:extLst>
              <a:ext uri="{FF2B5EF4-FFF2-40B4-BE49-F238E27FC236}">
                <a16:creationId xmlns:a16="http://schemas.microsoft.com/office/drawing/2014/main" id="{7126EB56-0E53-4E8C-BEEB-E14FEF1C3A72}"/>
              </a:ext>
            </a:extLst>
          </p:cNvPr>
          <p:cNvSpPr>
            <a:spLocks noGrp="1"/>
          </p:cNvSpPr>
          <p:nvPr>
            <p:ph type="body" sz="quarter" idx="13" hasCustomPrompt="1"/>
          </p:nvPr>
        </p:nvSpPr>
        <p:spPr>
          <a:xfrm>
            <a:off x="6095398" y="1200839"/>
            <a:ext cx="5370008" cy="264835"/>
          </a:xfrm>
          <a:prstGeom prst="rect">
            <a:avLst/>
          </a:prstGeom>
        </p:spPr>
        <p:txBody>
          <a:bodyPr lIns="0" tIns="0" rIns="0" bIns="0"/>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Diagram heading</a:t>
            </a:r>
          </a:p>
        </p:txBody>
      </p:sp>
    </p:spTree>
    <p:extLst>
      <p:ext uri="{BB962C8B-B14F-4D97-AF65-F5344CB8AC3E}">
        <p14:creationId xmlns:p14="http://schemas.microsoft.com/office/powerpoint/2010/main" val="178594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Left column and a chart">
    <p:bg>
      <p:bgPr>
        <a:solidFill>
          <a:srgbClr val="F1DE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Left column and a chart</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35498"/>
            <a:ext cx="652606" cy="879301"/>
          </a:xfrm>
          <a:prstGeom prst="rect">
            <a:avLst/>
          </a:prstGeom>
        </p:spPr>
      </p:pic>
      <p:sp>
        <p:nvSpPr>
          <p:cNvPr id="7" name="Slide Number Placeholder 3">
            <a:extLst>
              <a:ext uri="{FF2B5EF4-FFF2-40B4-BE49-F238E27FC236}">
                <a16:creationId xmlns:a16="http://schemas.microsoft.com/office/drawing/2014/main" id="{A91B1B87-E896-46BD-9CE5-DF0CD88749A2}"/>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1" name="Text Placeholder 17">
            <a:extLst>
              <a:ext uri="{FF2B5EF4-FFF2-40B4-BE49-F238E27FC236}">
                <a16:creationId xmlns:a16="http://schemas.microsoft.com/office/drawing/2014/main" id="{76240309-23F3-4BDA-8493-BE37E9D02B02}"/>
              </a:ext>
            </a:extLst>
          </p:cNvPr>
          <p:cNvSpPr>
            <a:spLocks noGrp="1"/>
          </p:cNvSpPr>
          <p:nvPr>
            <p:ph type="body" sz="quarter" idx="14" hasCustomPrompt="1"/>
          </p:nvPr>
        </p:nvSpPr>
        <p:spPr>
          <a:xfrm>
            <a:off x="6095398" y="6061169"/>
            <a:ext cx="5370560" cy="291949"/>
          </a:xfrm>
          <a:prstGeom prst="rect">
            <a:avLst/>
          </a:prstGeom>
        </p:spPr>
        <p:txBody>
          <a:bodyPr lIns="0" tIns="0" rIns="0" bIns="0" anchor="ctr"/>
          <a:lstStyle>
            <a:lvl1pPr marL="0" indent="0" algn="l">
              <a:lnSpc>
                <a:spcPct val="150000"/>
              </a:lnSpc>
              <a:spcBef>
                <a:spcPts val="1000"/>
              </a:spcBef>
              <a:buNone/>
              <a:defRPr sz="800" b="0">
                <a:solidFill>
                  <a:schemeClr val="tx1"/>
                </a:solidFill>
                <a:latin typeface="Roboto" pitchFamily="2" charset="0"/>
                <a:ea typeface="Roboto" pitchFamily="2" charset="0"/>
              </a:defRPr>
            </a:lvl1pPr>
          </a:lstStyle>
          <a:p>
            <a:pPr lvl="0"/>
            <a:r>
              <a:rPr lang="en-US" noProof="0"/>
              <a:t>Any explanatory text to the diagram</a:t>
            </a:r>
          </a:p>
        </p:txBody>
      </p:sp>
      <p:sp>
        <p:nvSpPr>
          <p:cNvPr id="12" name="Text Placeholder 17">
            <a:extLst>
              <a:ext uri="{FF2B5EF4-FFF2-40B4-BE49-F238E27FC236}">
                <a16:creationId xmlns:a16="http://schemas.microsoft.com/office/drawing/2014/main" id="{D8C2626C-E7EF-4F10-98DC-44724B5AD07C}"/>
              </a:ext>
            </a:extLst>
          </p:cNvPr>
          <p:cNvSpPr>
            <a:spLocks noGrp="1"/>
          </p:cNvSpPr>
          <p:nvPr>
            <p:ph type="body" sz="quarter" idx="11" hasCustomPrompt="1"/>
          </p:nvPr>
        </p:nvSpPr>
        <p:spPr>
          <a:xfrm>
            <a:off x="1165038" y="1200839"/>
            <a:ext cx="3913738" cy="5219214"/>
          </a:xfrm>
          <a:prstGeom prst="rect">
            <a:avLst/>
          </a:prstGeom>
        </p:spPr>
        <p:txBody>
          <a:bodyPr lIns="0" tIns="0" rIns="0" bIns="0"/>
          <a:lstStyle>
            <a:lvl1pPr marL="0" indent="0">
              <a:lnSpc>
                <a:spcPct val="150000"/>
              </a:lnSpc>
              <a:spcBef>
                <a:spcPts val="1000"/>
              </a:spcBef>
              <a:buNone/>
              <a:defRPr sz="1000" b="0">
                <a:solidFill>
                  <a:schemeClr val="tx1"/>
                </a:solidFill>
                <a:latin typeface="Roboto" pitchFamily="2" charset="0"/>
                <a:ea typeface="Roboto" pitchFamily="2" charset="0"/>
              </a:defRPr>
            </a:lvl1pPr>
          </a:lstStyle>
          <a:p>
            <a:pPr lvl="0"/>
            <a:r>
              <a:rPr lang="en-US" noProof="0"/>
              <a:t>Roboto 10p</a:t>
            </a:r>
          </a:p>
        </p:txBody>
      </p:sp>
      <p:sp>
        <p:nvSpPr>
          <p:cNvPr id="13" name="Chart Placeholder 3">
            <a:extLst>
              <a:ext uri="{FF2B5EF4-FFF2-40B4-BE49-F238E27FC236}">
                <a16:creationId xmlns:a16="http://schemas.microsoft.com/office/drawing/2014/main" id="{626D18D2-E2E7-4E92-8275-737FACDFE2D1}"/>
              </a:ext>
            </a:extLst>
          </p:cNvPr>
          <p:cNvSpPr>
            <a:spLocks noGrp="1"/>
          </p:cNvSpPr>
          <p:nvPr>
            <p:ph type="chart" sz="quarter" idx="12" hasCustomPrompt="1"/>
          </p:nvPr>
        </p:nvSpPr>
        <p:spPr>
          <a:xfrm>
            <a:off x="6095446" y="1544348"/>
            <a:ext cx="5370513" cy="4403773"/>
          </a:xfrm>
          <a:prstGeom prst="rect">
            <a:avLst/>
          </a:prstGeom>
        </p:spPr>
        <p:txBody>
          <a:bodyPr/>
          <a:lstStyle>
            <a:lvl1pPr marL="0" indent="0">
              <a:buNone/>
              <a:defRPr/>
            </a:lvl1pPr>
          </a:lstStyle>
          <a:p>
            <a:r>
              <a:rPr lang="en-US" noProof="0"/>
              <a:t>Diagram</a:t>
            </a:r>
          </a:p>
        </p:txBody>
      </p:sp>
      <p:sp>
        <p:nvSpPr>
          <p:cNvPr id="14" name="Text Placeholder 17">
            <a:extLst>
              <a:ext uri="{FF2B5EF4-FFF2-40B4-BE49-F238E27FC236}">
                <a16:creationId xmlns:a16="http://schemas.microsoft.com/office/drawing/2014/main" id="{50F32565-2C2D-497B-B31C-F9109CEEA8AB}"/>
              </a:ext>
            </a:extLst>
          </p:cNvPr>
          <p:cNvSpPr>
            <a:spLocks noGrp="1"/>
          </p:cNvSpPr>
          <p:nvPr>
            <p:ph type="body" sz="quarter" idx="13" hasCustomPrompt="1"/>
          </p:nvPr>
        </p:nvSpPr>
        <p:spPr>
          <a:xfrm>
            <a:off x="6095398" y="1215829"/>
            <a:ext cx="5370008" cy="264835"/>
          </a:xfrm>
          <a:prstGeom prst="rect">
            <a:avLst/>
          </a:prstGeom>
        </p:spPr>
        <p:txBody>
          <a:bodyPr lIns="0" tIns="0" rIns="0" bIns="0"/>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Diagram heading</a:t>
            </a:r>
          </a:p>
        </p:txBody>
      </p:sp>
    </p:spTree>
    <p:extLst>
      <p:ext uri="{BB962C8B-B14F-4D97-AF65-F5344CB8AC3E}">
        <p14:creationId xmlns:p14="http://schemas.microsoft.com/office/powerpoint/2010/main" val="2396065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wo bar charts and one overtime chart (Norwegian sty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Two bar charts and one overtime chart (Norwegian style)</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5" name="Text Placeholder 17">
            <a:extLst>
              <a:ext uri="{FF2B5EF4-FFF2-40B4-BE49-F238E27FC236}">
                <a16:creationId xmlns:a16="http://schemas.microsoft.com/office/drawing/2014/main" id="{2028FA97-A6A7-4BAB-8CED-0B06BEEAAD0A}"/>
              </a:ext>
            </a:extLst>
          </p:cNvPr>
          <p:cNvSpPr>
            <a:spLocks noGrp="1"/>
          </p:cNvSpPr>
          <p:nvPr>
            <p:ph type="body" sz="quarter" idx="11" hasCustomPrompt="1"/>
          </p:nvPr>
        </p:nvSpPr>
        <p:spPr>
          <a:xfrm>
            <a:off x="1165038" y="1200839"/>
            <a:ext cx="2356760" cy="5132335"/>
          </a:xfrm>
          <a:prstGeom prst="rect">
            <a:avLst/>
          </a:prstGeom>
        </p:spPr>
        <p:txBody>
          <a:bodyPr lIns="0" tIns="0" rIns="0" bIns="0"/>
          <a:lstStyle>
            <a:lvl1pPr marL="0" indent="0">
              <a:lnSpc>
                <a:spcPct val="150000"/>
              </a:lnSpc>
              <a:spcBef>
                <a:spcPts val="1000"/>
              </a:spcBef>
              <a:buNone/>
              <a:defRPr sz="1000" b="0">
                <a:solidFill>
                  <a:schemeClr val="tx1"/>
                </a:solidFill>
                <a:latin typeface="Roboto" pitchFamily="2" charset="0"/>
                <a:ea typeface="Roboto" pitchFamily="2" charset="0"/>
              </a:defRPr>
            </a:lvl1pPr>
          </a:lstStyle>
          <a:p>
            <a:pPr lvl="0"/>
            <a:r>
              <a:rPr lang="en-US" noProof="0"/>
              <a:t>Roboto 10p</a:t>
            </a:r>
          </a:p>
        </p:txBody>
      </p:sp>
      <p:sp>
        <p:nvSpPr>
          <p:cNvPr id="7" name="Slide Number Placeholder 3">
            <a:extLst>
              <a:ext uri="{FF2B5EF4-FFF2-40B4-BE49-F238E27FC236}">
                <a16:creationId xmlns:a16="http://schemas.microsoft.com/office/drawing/2014/main" id="{A91B1B87-E896-46BD-9CE5-DF0CD88749A2}"/>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4" name="Chart Placeholder 3">
            <a:extLst>
              <a:ext uri="{FF2B5EF4-FFF2-40B4-BE49-F238E27FC236}">
                <a16:creationId xmlns:a16="http://schemas.microsoft.com/office/drawing/2014/main" id="{A47BC7EF-8AAC-40A3-827E-C3FC1A0A74DC}"/>
              </a:ext>
            </a:extLst>
          </p:cNvPr>
          <p:cNvSpPr>
            <a:spLocks noGrp="1"/>
          </p:cNvSpPr>
          <p:nvPr>
            <p:ph type="chart" sz="quarter" idx="12" hasCustomPrompt="1"/>
          </p:nvPr>
        </p:nvSpPr>
        <p:spPr>
          <a:xfrm>
            <a:off x="3811559" y="1544349"/>
            <a:ext cx="3666604" cy="2122322"/>
          </a:xfrm>
          <a:prstGeom prst="rect">
            <a:avLst/>
          </a:prstGeom>
        </p:spPr>
        <p:txBody>
          <a:bodyPr/>
          <a:lstStyle>
            <a:lvl1pPr marL="0" indent="0">
              <a:buNone/>
              <a:defRPr/>
            </a:lvl1pPr>
          </a:lstStyle>
          <a:p>
            <a:r>
              <a:rPr lang="en-US" noProof="0"/>
              <a:t>Diagram</a:t>
            </a:r>
          </a:p>
        </p:txBody>
      </p:sp>
      <p:sp>
        <p:nvSpPr>
          <p:cNvPr id="9" name="Text Placeholder 17">
            <a:extLst>
              <a:ext uri="{FF2B5EF4-FFF2-40B4-BE49-F238E27FC236}">
                <a16:creationId xmlns:a16="http://schemas.microsoft.com/office/drawing/2014/main" id="{8EF6C12F-EF3E-4F61-B92B-51048AC0B342}"/>
              </a:ext>
            </a:extLst>
          </p:cNvPr>
          <p:cNvSpPr>
            <a:spLocks noGrp="1"/>
          </p:cNvSpPr>
          <p:nvPr>
            <p:ph type="body" sz="quarter" idx="13" hasCustomPrompt="1"/>
          </p:nvPr>
        </p:nvSpPr>
        <p:spPr>
          <a:xfrm>
            <a:off x="3811510" y="1200839"/>
            <a:ext cx="3666259" cy="264835"/>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endParaRPr lang="en-US" noProof="0"/>
          </a:p>
        </p:txBody>
      </p:sp>
      <p:sp>
        <p:nvSpPr>
          <p:cNvPr id="14" name="Chart Placeholder 3">
            <a:extLst>
              <a:ext uri="{FF2B5EF4-FFF2-40B4-BE49-F238E27FC236}">
                <a16:creationId xmlns:a16="http://schemas.microsoft.com/office/drawing/2014/main" id="{C544E969-A1D8-45AC-8308-4439712D00FA}"/>
              </a:ext>
            </a:extLst>
          </p:cNvPr>
          <p:cNvSpPr>
            <a:spLocks noGrp="1"/>
          </p:cNvSpPr>
          <p:nvPr>
            <p:ph type="chart" sz="quarter" idx="14" hasCustomPrompt="1"/>
          </p:nvPr>
        </p:nvSpPr>
        <p:spPr>
          <a:xfrm>
            <a:off x="3811510" y="4210854"/>
            <a:ext cx="7654450" cy="2122322"/>
          </a:xfrm>
          <a:prstGeom prst="rect">
            <a:avLst/>
          </a:prstGeom>
        </p:spPr>
        <p:txBody>
          <a:bodyPr/>
          <a:lstStyle>
            <a:lvl1pPr marL="0" indent="0">
              <a:buNone/>
              <a:defRPr/>
            </a:lvl1pPr>
          </a:lstStyle>
          <a:p>
            <a:r>
              <a:rPr lang="en-US" noProof="0"/>
              <a:t>Diagram</a:t>
            </a:r>
          </a:p>
        </p:txBody>
      </p:sp>
      <p:sp>
        <p:nvSpPr>
          <p:cNvPr id="15" name="Text Placeholder 17">
            <a:extLst>
              <a:ext uri="{FF2B5EF4-FFF2-40B4-BE49-F238E27FC236}">
                <a16:creationId xmlns:a16="http://schemas.microsoft.com/office/drawing/2014/main" id="{A1BD47C4-D654-477F-906F-9E8EAC66359A}"/>
              </a:ext>
            </a:extLst>
          </p:cNvPr>
          <p:cNvSpPr>
            <a:spLocks noGrp="1"/>
          </p:cNvSpPr>
          <p:nvPr>
            <p:ph type="body" sz="quarter" idx="15" hasCustomPrompt="1"/>
          </p:nvPr>
        </p:nvSpPr>
        <p:spPr>
          <a:xfrm>
            <a:off x="3811676" y="3867344"/>
            <a:ext cx="7653730" cy="264835"/>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endParaRPr lang="en-US" noProof="0"/>
          </a:p>
        </p:txBody>
      </p:sp>
      <p:sp>
        <p:nvSpPr>
          <p:cNvPr id="11" name="Chart Placeholder 3">
            <a:extLst>
              <a:ext uri="{FF2B5EF4-FFF2-40B4-BE49-F238E27FC236}">
                <a16:creationId xmlns:a16="http://schemas.microsoft.com/office/drawing/2014/main" id="{D8E725DB-5F11-42DB-9E1D-8307870BDD65}"/>
              </a:ext>
            </a:extLst>
          </p:cNvPr>
          <p:cNvSpPr>
            <a:spLocks noGrp="1"/>
          </p:cNvSpPr>
          <p:nvPr>
            <p:ph type="chart" sz="quarter" idx="16" hasCustomPrompt="1"/>
          </p:nvPr>
        </p:nvSpPr>
        <p:spPr>
          <a:xfrm>
            <a:off x="7767481" y="1533930"/>
            <a:ext cx="3666604" cy="2122322"/>
          </a:xfrm>
          <a:prstGeom prst="rect">
            <a:avLst/>
          </a:prstGeom>
        </p:spPr>
        <p:txBody>
          <a:bodyPr/>
          <a:lstStyle>
            <a:lvl1pPr marL="0" indent="0">
              <a:buNone/>
              <a:defRPr/>
            </a:lvl1pPr>
          </a:lstStyle>
          <a:p>
            <a:r>
              <a:rPr lang="en-US" noProof="0"/>
              <a:t>Diagram</a:t>
            </a:r>
          </a:p>
        </p:txBody>
      </p:sp>
      <p:sp>
        <p:nvSpPr>
          <p:cNvPr id="12" name="Text Placeholder 17">
            <a:extLst>
              <a:ext uri="{FF2B5EF4-FFF2-40B4-BE49-F238E27FC236}">
                <a16:creationId xmlns:a16="http://schemas.microsoft.com/office/drawing/2014/main" id="{B8C24346-B475-4396-8476-44D83257540F}"/>
              </a:ext>
            </a:extLst>
          </p:cNvPr>
          <p:cNvSpPr>
            <a:spLocks noGrp="1"/>
          </p:cNvSpPr>
          <p:nvPr>
            <p:ph type="body" sz="quarter" idx="17" hasCustomPrompt="1"/>
          </p:nvPr>
        </p:nvSpPr>
        <p:spPr>
          <a:xfrm>
            <a:off x="7767432" y="1190420"/>
            <a:ext cx="3666259" cy="264835"/>
          </a:xfrm>
          <a:prstGeom prst="rect">
            <a:avLst/>
          </a:prstGeom>
        </p:spPr>
        <p:txBody>
          <a:bodyPr lIns="0" tIns="0" rIns="0" bIns="0"/>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Diagram heading</a:t>
            </a:r>
          </a:p>
        </p:txBody>
      </p:sp>
    </p:spTree>
    <p:extLst>
      <p:ext uri="{BB962C8B-B14F-4D97-AF65-F5344CB8AC3E}">
        <p14:creationId xmlns:p14="http://schemas.microsoft.com/office/powerpoint/2010/main" val="2985272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wo bar charts and one overtime chart (Norwegian style)">
    <p:bg>
      <p:bgPr>
        <a:solidFill>
          <a:srgbClr val="F1DE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Two bar charts and one overtime chart (Norwegian style)</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5" name="Text Placeholder 17">
            <a:extLst>
              <a:ext uri="{FF2B5EF4-FFF2-40B4-BE49-F238E27FC236}">
                <a16:creationId xmlns:a16="http://schemas.microsoft.com/office/drawing/2014/main" id="{2028FA97-A6A7-4BAB-8CED-0B06BEEAAD0A}"/>
              </a:ext>
            </a:extLst>
          </p:cNvPr>
          <p:cNvSpPr>
            <a:spLocks noGrp="1"/>
          </p:cNvSpPr>
          <p:nvPr>
            <p:ph type="body" sz="quarter" idx="11" hasCustomPrompt="1"/>
          </p:nvPr>
        </p:nvSpPr>
        <p:spPr>
          <a:xfrm>
            <a:off x="1165038" y="1200839"/>
            <a:ext cx="2356760" cy="5132335"/>
          </a:xfrm>
          <a:prstGeom prst="rect">
            <a:avLst/>
          </a:prstGeom>
        </p:spPr>
        <p:txBody>
          <a:bodyPr lIns="0" tIns="0" rIns="0" bIns="0"/>
          <a:lstStyle>
            <a:lvl1pPr marL="0" indent="0">
              <a:lnSpc>
                <a:spcPct val="150000"/>
              </a:lnSpc>
              <a:spcBef>
                <a:spcPts val="1000"/>
              </a:spcBef>
              <a:buNone/>
              <a:defRPr sz="1000" b="0">
                <a:solidFill>
                  <a:schemeClr val="tx1"/>
                </a:solidFill>
                <a:latin typeface="Roboto" pitchFamily="2" charset="0"/>
                <a:ea typeface="Roboto" pitchFamily="2" charset="0"/>
              </a:defRPr>
            </a:lvl1pPr>
          </a:lstStyle>
          <a:p>
            <a:pPr lvl="0"/>
            <a:r>
              <a:rPr lang="en-US" noProof="0"/>
              <a:t>Roboto 10p</a:t>
            </a:r>
          </a:p>
        </p:txBody>
      </p:sp>
      <p:sp>
        <p:nvSpPr>
          <p:cNvPr id="7" name="Slide Number Placeholder 3">
            <a:extLst>
              <a:ext uri="{FF2B5EF4-FFF2-40B4-BE49-F238E27FC236}">
                <a16:creationId xmlns:a16="http://schemas.microsoft.com/office/drawing/2014/main" id="{A91B1B87-E896-46BD-9CE5-DF0CD88749A2}"/>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4" name="Chart Placeholder 3">
            <a:extLst>
              <a:ext uri="{FF2B5EF4-FFF2-40B4-BE49-F238E27FC236}">
                <a16:creationId xmlns:a16="http://schemas.microsoft.com/office/drawing/2014/main" id="{A47BC7EF-8AAC-40A3-827E-C3FC1A0A74DC}"/>
              </a:ext>
            </a:extLst>
          </p:cNvPr>
          <p:cNvSpPr>
            <a:spLocks noGrp="1"/>
          </p:cNvSpPr>
          <p:nvPr>
            <p:ph type="chart" sz="quarter" idx="12" hasCustomPrompt="1"/>
          </p:nvPr>
        </p:nvSpPr>
        <p:spPr>
          <a:xfrm>
            <a:off x="3811559" y="1544349"/>
            <a:ext cx="3666604" cy="2122322"/>
          </a:xfrm>
          <a:prstGeom prst="rect">
            <a:avLst/>
          </a:prstGeom>
        </p:spPr>
        <p:txBody>
          <a:bodyPr/>
          <a:lstStyle>
            <a:lvl1pPr marL="0" indent="0">
              <a:buNone/>
              <a:defRPr/>
            </a:lvl1pPr>
          </a:lstStyle>
          <a:p>
            <a:r>
              <a:rPr lang="en-US" noProof="0"/>
              <a:t>Diagram</a:t>
            </a:r>
          </a:p>
        </p:txBody>
      </p:sp>
      <p:sp>
        <p:nvSpPr>
          <p:cNvPr id="9" name="Text Placeholder 17">
            <a:extLst>
              <a:ext uri="{FF2B5EF4-FFF2-40B4-BE49-F238E27FC236}">
                <a16:creationId xmlns:a16="http://schemas.microsoft.com/office/drawing/2014/main" id="{8EF6C12F-EF3E-4F61-B92B-51048AC0B342}"/>
              </a:ext>
            </a:extLst>
          </p:cNvPr>
          <p:cNvSpPr>
            <a:spLocks noGrp="1"/>
          </p:cNvSpPr>
          <p:nvPr>
            <p:ph type="body" sz="quarter" idx="13" hasCustomPrompt="1"/>
          </p:nvPr>
        </p:nvSpPr>
        <p:spPr>
          <a:xfrm>
            <a:off x="3811510" y="1200839"/>
            <a:ext cx="3666259" cy="264835"/>
          </a:xfrm>
          <a:prstGeom prst="rect">
            <a:avLst/>
          </a:prstGeom>
        </p:spPr>
        <p:txBody>
          <a:bodyPr lIns="0" tIns="0" rIns="0" bIns="0"/>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Diagram heading</a:t>
            </a:r>
          </a:p>
        </p:txBody>
      </p:sp>
      <p:sp>
        <p:nvSpPr>
          <p:cNvPr id="14" name="Chart Placeholder 3">
            <a:extLst>
              <a:ext uri="{FF2B5EF4-FFF2-40B4-BE49-F238E27FC236}">
                <a16:creationId xmlns:a16="http://schemas.microsoft.com/office/drawing/2014/main" id="{C544E969-A1D8-45AC-8308-4439712D00FA}"/>
              </a:ext>
            </a:extLst>
          </p:cNvPr>
          <p:cNvSpPr>
            <a:spLocks noGrp="1"/>
          </p:cNvSpPr>
          <p:nvPr>
            <p:ph type="chart" sz="quarter" idx="14" hasCustomPrompt="1"/>
          </p:nvPr>
        </p:nvSpPr>
        <p:spPr>
          <a:xfrm>
            <a:off x="3811510" y="4210854"/>
            <a:ext cx="7654450" cy="2122322"/>
          </a:xfrm>
          <a:prstGeom prst="rect">
            <a:avLst/>
          </a:prstGeom>
        </p:spPr>
        <p:txBody>
          <a:bodyPr/>
          <a:lstStyle>
            <a:lvl1pPr marL="0" indent="0">
              <a:buNone/>
              <a:defRPr/>
            </a:lvl1pPr>
          </a:lstStyle>
          <a:p>
            <a:r>
              <a:rPr lang="en-US" noProof="0"/>
              <a:t>Diagram</a:t>
            </a:r>
          </a:p>
        </p:txBody>
      </p:sp>
      <p:sp>
        <p:nvSpPr>
          <p:cNvPr id="15" name="Text Placeholder 17">
            <a:extLst>
              <a:ext uri="{FF2B5EF4-FFF2-40B4-BE49-F238E27FC236}">
                <a16:creationId xmlns:a16="http://schemas.microsoft.com/office/drawing/2014/main" id="{A1BD47C4-D654-477F-906F-9E8EAC66359A}"/>
              </a:ext>
            </a:extLst>
          </p:cNvPr>
          <p:cNvSpPr>
            <a:spLocks noGrp="1"/>
          </p:cNvSpPr>
          <p:nvPr>
            <p:ph type="body" sz="quarter" idx="15" hasCustomPrompt="1"/>
          </p:nvPr>
        </p:nvSpPr>
        <p:spPr>
          <a:xfrm>
            <a:off x="3811676" y="3867344"/>
            <a:ext cx="7653730" cy="264835"/>
          </a:xfrm>
          <a:prstGeom prst="rect">
            <a:avLst/>
          </a:prstGeom>
        </p:spPr>
        <p:txBody>
          <a:bodyPr lIns="0" tIns="0" rIns="0" bIns="0"/>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Diagram heading</a:t>
            </a:r>
          </a:p>
        </p:txBody>
      </p:sp>
      <p:sp>
        <p:nvSpPr>
          <p:cNvPr id="11" name="Chart Placeholder 3">
            <a:extLst>
              <a:ext uri="{FF2B5EF4-FFF2-40B4-BE49-F238E27FC236}">
                <a16:creationId xmlns:a16="http://schemas.microsoft.com/office/drawing/2014/main" id="{D8E725DB-5F11-42DB-9E1D-8307870BDD65}"/>
              </a:ext>
            </a:extLst>
          </p:cNvPr>
          <p:cNvSpPr>
            <a:spLocks noGrp="1"/>
          </p:cNvSpPr>
          <p:nvPr>
            <p:ph type="chart" sz="quarter" idx="16" hasCustomPrompt="1"/>
          </p:nvPr>
        </p:nvSpPr>
        <p:spPr>
          <a:xfrm>
            <a:off x="7767481" y="1533930"/>
            <a:ext cx="3666604" cy="2122322"/>
          </a:xfrm>
          <a:prstGeom prst="rect">
            <a:avLst/>
          </a:prstGeom>
        </p:spPr>
        <p:txBody>
          <a:bodyPr/>
          <a:lstStyle>
            <a:lvl1pPr marL="0" indent="0">
              <a:buNone/>
              <a:defRPr/>
            </a:lvl1pPr>
          </a:lstStyle>
          <a:p>
            <a:r>
              <a:rPr lang="en-US" noProof="0"/>
              <a:t>Diagram</a:t>
            </a:r>
          </a:p>
        </p:txBody>
      </p:sp>
      <p:sp>
        <p:nvSpPr>
          <p:cNvPr id="12" name="Text Placeholder 17">
            <a:extLst>
              <a:ext uri="{FF2B5EF4-FFF2-40B4-BE49-F238E27FC236}">
                <a16:creationId xmlns:a16="http://schemas.microsoft.com/office/drawing/2014/main" id="{B8C24346-B475-4396-8476-44D83257540F}"/>
              </a:ext>
            </a:extLst>
          </p:cNvPr>
          <p:cNvSpPr>
            <a:spLocks noGrp="1"/>
          </p:cNvSpPr>
          <p:nvPr>
            <p:ph type="body" sz="quarter" idx="17" hasCustomPrompt="1"/>
          </p:nvPr>
        </p:nvSpPr>
        <p:spPr>
          <a:xfrm>
            <a:off x="7767432" y="1190420"/>
            <a:ext cx="3666259" cy="264835"/>
          </a:xfrm>
          <a:prstGeom prst="rect">
            <a:avLst/>
          </a:prstGeom>
        </p:spPr>
        <p:txBody>
          <a:bodyPr lIns="0" tIns="0" rIns="0" bIns="0"/>
          <a:lstStyle>
            <a:lvl1pPr marL="0" indent="0" algn="ctr">
              <a:lnSpc>
                <a:spcPct val="150000"/>
              </a:lnSpc>
              <a:spcBef>
                <a:spcPts val="1000"/>
              </a:spcBef>
              <a:buNone/>
              <a:defRPr sz="1200" b="0">
                <a:solidFill>
                  <a:schemeClr val="tx1"/>
                </a:solidFill>
                <a:latin typeface="Roboto" pitchFamily="2" charset="0"/>
                <a:ea typeface="Roboto" pitchFamily="2" charset="0"/>
              </a:defRPr>
            </a:lvl1pPr>
          </a:lstStyle>
          <a:p>
            <a:pPr lvl="0"/>
            <a:r>
              <a:rPr lang="en-US" noProof="0"/>
              <a:t>Diagram heading</a:t>
            </a:r>
          </a:p>
        </p:txBody>
      </p:sp>
    </p:spTree>
    <p:extLst>
      <p:ext uri="{BB962C8B-B14F-4D97-AF65-F5344CB8AC3E}">
        <p14:creationId xmlns:p14="http://schemas.microsoft.com/office/powerpoint/2010/main" val="21772549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Left column and two char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Left column and two charts</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5" name="Text Placeholder 17">
            <a:extLst>
              <a:ext uri="{FF2B5EF4-FFF2-40B4-BE49-F238E27FC236}">
                <a16:creationId xmlns:a16="http://schemas.microsoft.com/office/drawing/2014/main" id="{2028FA97-A6A7-4BAB-8CED-0B06BEEAAD0A}"/>
              </a:ext>
            </a:extLst>
          </p:cNvPr>
          <p:cNvSpPr>
            <a:spLocks noGrp="1"/>
          </p:cNvSpPr>
          <p:nvPr>
            <p:ph type="body" sz="quarter" idx="11" hasCustomPrompt="1"/>
          </p:nvPr>
        </p:nvSpPr>
        <p:spPr>
          <a:xfrm>
            <a:off x="1165038" y="1200839"/>
            <a:ext cx="3913738" cy="5219214"/>
          </a:xfrm>
          <a:prstGeom prst="rect">
            <a:avLst/>
          </a:prstGeom>
        </p:spPr>
        <p:txBody>
          <a:bodyPr lIns="0" tIns="0" rIns="0" bIns="0"/>
          <a:lstStyle>
            <a:lvl1pPr marL="0" indent="0">
              <a:lnSpc>
                <a:spcPct val="150000"/>
              </a:lnSpc>
              <a:spcBef>
                <a:spcPts val="1000"/>
              </a:spcBef>
              <a:buNone/>
              <a:defRPr sz="1000" b="0">
                <a:solidFill>
                  <a:schemeClr val="tx1"/>
                </a:solidFill>
                <a:latin typeface="Roboto" pitchFamily="2" charset="0"/>
                <a:ea typeface="Roboto" pitchFamily="2" charset="0"/>
              </a:defRPr>
            </a:lvl1pPr>
          </a:lstStyle>
          <a:p>
            <a:pPr lvl="0"/>
            <a:r>
              <a:rPr lang="en-US" noProof="0"/>
              <a:t>Roboto 10p</a:t>
            </a:r>
          </a:p>
        </p:txBody>
      </p:sp>
      <p:sp>
        <p:nvSpPr>
          <p:cNvPr id="7" name="Slide Number Placeholder 3">
            <a:extLst>
              <a:ext uri="{FF2B5EF4-FFF2-40B4-BE49-F238E27FC236}">
                <a16:creationId xmlns:a16="http://schemas.microsoft.com/office/drawing/2014/main" id="{A91B1B87-E896-46BD-9CE5-DF0CD88749A2}"/>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4" name="Chart Placeholder 3">
            <a:extLst>
              <a:ext uri="{FF2B5EF4-FFF2-40B4-BE49-F238E27FC236}">
                <a16:creationId xmlns:a16="http://schemas.microsoft.com/office/drawing/2014/main" id="{A47BC7EF-8AAC-40A3-827E-C3FC1A0A74DC}"/>
              </a:ext>
            </a:extLst>
          </p:cNvPr>
          <p:cNvSpPr>
            <a:spLocks noGrp="1"/>
          </p:cNvSpPr>
          <p:nvPr>
            <p:ph type="chart" sz="quarter" idx="12" hasCustomPrompt="1"/>
          </p:nvPr>
        </p:nvSpPr>
        <p:spPr>
          <a:xfrm>
            <a:off x="6095446" y="1544349"/>
            <a:ext cx="5370513" cy="2122322"/>
          </a:xfrm>
          <a:prstGeom prst="rect">
            <a:avLst/>
          </a:prstGeom>
        </p:spPr>
        <p:txBody>
          <a:bodyPr/>
          <a:lstStyle>
            <a:lvl1pPr marL="0" indent="0">
              <a:buNone/>
              <a:defRPr/>
            </a:lvl1pPr>
          </a:lstStyle>
          <a:p>
            <a:r>
              <a:rPr lang="en-US" noProof="0"/>
              <a:t>Diagram</a:t>
            </a:r>
          </a:p>
        </p:txBody>
      </p:sp>
      <p:sp>
        <p:nvSpPr>
          <p:cNvPr id="9" name="Text Placeholder 17">
            <a:extLst>
              <a:ext uri="{FF2B5EF4-FFF2-40B4-BE49-F238E27FC236}">
                <a16:creationId xmlns:a16="http://schemas.microsoft.com/office/drawing/2014/main" id="{8EF6C12F-EF3E-4F61-B92B-51048AC0B342}"/>
              </a:ext>
            </a:extLst>
          </p:cNvPr>
          <p:cNvSpPr>
            <a:spLocks noGrp="1"/>
          </p:cNvSpPr>
          <p:nvPr>
            <p:ph type="body" sz="quarter" idx="13" hasCustomPrompt="1"/>
          </p:nvPr>
        </p:nvSpPr>
        <p:spPr>
          <a:xfrm>
            <a:off x="6095398" y="1200839"/>
            <a:ext cx="5370008" cy="264835"/>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p:txBody>
      </p:sp>
      <p:sp>
        <p:nvSpPr>
          <p:cNvPr id="14" name="Chart Placeholder 3">
            <a:extLst>
              <a:ext uri="{FF2B5EF4-FFF2-40B4-BE49-F238E27FC236}">
                <a16:creationId xmlns:a16="http://schemas.microsoft.com/office/drawing/2014/main" id="{C544E969-A1D8-45AC-8308-4439712D00FA}"/>
              </a:ext>
            </a:extLst>
          </p:cNvPr>
          <p:cNvSpPr>
            <a:spLocks noGrp="1"/>
          </p:cNvSpPr>
          <p:nvPr>
            <p:ph type="chart" sz="quarter" idx="14" hasCustomPrompt="1"/>
          </p:nvPr>
        </p:nvSpPr>
        <p:spPr>
          <a:xfrm>
            <a:off x="6095446" y="4210854"/>
            <a:ext cx="5370513" cy="2122322"/>
          </a:xfrm>
          <a:prstGeom prst="rect">
            <a:avLst/>
          </a:prstGeom>
        </p:spPr>
        <p:txBody>
          <a:bodyPr/>
          <a:lstStyle>
            <a:lvl1pPr marL="0" indent="0">
              <a:buNone/>
              <a:defRPr/>
            </a:lvl1pPr>
          </a:lstStyle>
          <a:p>
            <a:r>
              <a:rPr lang="en-US" noProof="0"/>
              <a:t>Diagram</a:t>
            </a:r>
          </a:p>
        </p:txBody>
      </p:sp>
      <p:sp>
        <p:nvSpPr>
          <p:cNvPr id="15" name="Text Placeholder 17">
            <a:extLst>
              <a:ext uri="{FF2B5EF4-FFF2-40B4-BE49-F238E27FC236}">
                <a16:creationId xmlns:a16="http://schemas.microsoft.com/office/drawing/2014/main" id="{A1BD47C4-D654-477F-906F-9E8EAC66359A}"/>
              </a:ext>
            </a:extLst>
          </p:cNvPr>
          <p:cNvSpPr>
            <a:spLocks noGrp="1"/>
          </p:cNvSpPr>
          <p:nvPr>
            <p:ph type="body" sz="quarter" idx="15" hasCustomPrompt="1"/>
          </p:nvPr>
        </p:nvSpPr>
        <p:spPr>
          <a:xfrm>
            <a:off x="6095398" y="3867344"/>
            <a:ext cx="5370008" cy="264835"/>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endParaRPr lang="en-US" noProof="0"/>
          </a:p>
        </p:txBody>
      </p:sp>
    </p:spTree>
    <p:extLst>
      <p:ext uri="{BB962C8B-B14F-4D97-AF65-F5344CB8AC3E}">
        <p14:creationId xmlns:p14="http://schemas.microsoft.com/office/powerpoint/2010/main" val="2022025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Left column and two charts">
    <p:bg>
      <p:bgPr>
        <a:solidFill>
          <a:srgbClr val="F1DE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Left column and two charts</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5" name="Text Placeholder 17">
            <a:extLst>
              <a:ext uri="{FF2B5EF4-FFF2-40B4-BE49-F238E27FC236}">
                <a16:creationId xmlns:a16="http://schemas.microsoft.com/office/drawing/2014/main" id="{2028FA97-A6A7-4BAB-8CED-0B06BEEAAD0A}"/>
              </a:ext>
            </a:extLst>
          </p:cNvPr>
          <p:cNvSpPr>
            <a:spLocks noGrp="1"/>
          </p:cNvSpPr>
          <p:nvPr>
            <p:ph type="body" sz="quarter" idx="11" hasCustomPrompt="1"/>
          </p:nvPr>
        </p:nvSpPr>
        <p:spPr>
          <a:xfrm>
            <a:off x="1165038" y="1200839"/>
            <a:ext cx="3913738" cy="5219214"/>
          </a:xfrm>
          <a:prstGeom prst="rect">
            <a:avLst/>
          </a:prstGeom>
        </p:spPr>
        <p:txBody>
          <a:bodyPr lIns="0" tIns="0" rIns="0" bIns="0"/>
          <a:lstStyle>
            <a:lvl1pPr marL="0" indent="0">
              <a:lnSpc>
                <a:spcPct val="150000"/>
              </a:lnSpc>
              <a:spcBef>
                <a:spcPts val="1000"/>
              </a:spcBef>
              <a:buNone/>
              <a:defRPr sz="1000" b="0">
                <a:solidFill>
                  <a:schemeClr val="tx1"/>
                </a:solidFill>
                <a:latin typeface="Roboto" pitchFamily="2" charset="0"/>
                <a:ea typeface="Roboto" pitchFamily="2" charset="0"/>
              </a:defRPr>
            </a:lvl1pPr>
          </a:lstStyle>
          <a:p>
            <a:pPr lvl="0"/>
            <a:r>
              <a:rPr lang="en-US" noProof="0"/>
              <a:t>Roboto 10p</a:t>
            </a:r>
          </a:p>
        </p:txBody>
      </p:sp>
      <p:sp>
        <p:nvSpPr>
          <p:cNvPr id="7" name="Slide Number Placeholder 3">
            <a:extLst>
              <a:ext uri="{FF2B5EF4-FFF2-40B4-BE49-F238E27FC236}">
                <a16:creationId xmlns:a16="http://schemas.microsoft.com/office/drawing/2014/main" id="{A91B1B87-E896-46BD-9CE5-DF0CD88749A2}"/>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4" name="Chart Placeholder 3">
            <a:extLst>
              <a:ext uri="{FF2B5EF4-FFF2-40B4-BE49-F238E27FC236}">
                <a16:creationId xmlns:a16="http://schemas.microsoft.com/office/drawing/2014/main" id="{A47BC7EF-8AAC-40A3-827E-C3FC1A0A74DC}"/>
              </a:ext>
            </a:extLst>
          </p:cNvPr>
          <p:cNvSpPr>
            <a:spLocks noGrp="1"/>
          </p:cNvSpPr>
          <p:nvPr>
            <p:ph type="chart" sz="quarter" idx="12" hasCustomPrompt="1"/>
          </p:nvPr>
        </p:nvSpPr>
        <p:spPr>
          <a:xfrm>
            <a:off x="6095446" y="1544349"/>
            <a:ext cx="5370513" cy="2122322"/>
          </a:xfrm>
          <a:prstGeom prst="rect">
            <a:avLst/>
          </a:prstGeom>
        </p:spPr>
        <p:txBody>
          <a:bodyPr/>
          <a:lstStyle>
            <a:lvl1pPr marL="0" indent="0">
              <a:buNone/>
              <a:defRPr/>
            </a:lvl1pPr>
          </a:lstStyle>
          <a:p>
            <a:r>
              <a:rPr lang="en-US" noProof="0"/>
              <a:t>Diagram</a:t>
            </a:r>
          </a:p>
        </p:txBody>
      </p:sp>
      <p:sp>
        <p:nvSpPr>
          <p:cNvPr id="9" name="Text Placeholder 17">
            <a:extLst>
              <a:ext uri="{FF2B5EF4-FFF2-40B4-BE49-F238E27FC236}">
                <a16:creationId xmlns:a16="http://schemas.microsoft.com/office/drawing/2014/main" id="{8EF6C12F-EF3E-4F61-B92B-51048AC0B342}"/>
              </a:ext>
            </a:extLst>
          </p:cNvPr>
          <p:cNvSpPr>
            <a:spLocks noGrp="1"/>
          </p:cNvSpPr>
          <p:nvPr>
            <p:ph type="body" sz="quarter" idx="13" hasCustomPrompt="1"/>
          </p:nvPr>
        </p:nvSpPr>
        <p:spPr>
          <a:xfrm>
            <a:off x="6095398" y="1200839"/>
            <a:ext cx="5370008" cy="264835"/>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Chart Diagram heading</a:t>
            </a:r>
          </a:p>
          <a:p>
            <a:pPr lvl="0"/>
            <a:endParaRPr lang="en-US" noProof="0"/>
          </a:p>
        </p:txBody>
      </p:sp>
      <p:sp>
        <p:nvSpPr>
          <p:cNvPr id="14" name="Chart Placeholder 3">
            <a:extLst>
              <a:ext uri="{FF2B5EF4-FFF2-40B4-BE49-F238E27FC236}">
                <a16:creationId xmlns:a16="http://schemas.microsoft.com/office/drawing/2014/main" id="{C544E969-A1D8-45AC-8308-4439712D00FA}"/>
              </a:ext>
            </a:extLst>
          </p:cNvPr>
          <p:cNvSpPr>
            <a:spLocks noGrp="1"/>
          </p:cNvSpPr>
          <p:nvPr>
            <p:ph type="chart" sz="quarter" idx="14" hasCustomPrompt="1"/>
          </p:nvPr>
        </p:nvSpPr>
        <p:spPr>
          <a:xfrm>
            <a:off x="6095446" y="4210854"/>
            <a:ext cx="5370513" cy="2122322"/>
          </a:xfrm>
          <a:prstGeom prst="rect">
            <a:avLst/>
          </a:prstGeom>
        </p:spPr>
        <p:txBody>
          <a:bodyPr/>
          <a:lstStyle>
            <a:lvl1pPr marL="0" indent="0">
              <a:buNone/>
              <a:defRPr/>
            </a:lvl1pPr>
          </a:lstStyle>
          <a:p>
            <a:r>
              <a:rPr lang="en-US" noProof="0"/>
              <a:t>Diagram</a:t>
            </a:r>
          </a:p>
        </p:txBody>
      </p:sp>
      <p:sp>
        <p:nvSpPr>
          <p:cNvPr id="15" name="Text Placeholder 17">
            <a:extLst>
              <a:ext uri="{FF2B5EF4-FFF2-40B4-BE49-F238E27FC236}">
                <a16:creationId xmlns:a16="http://schemas.microsoft.com/office/drawing/2014/main" id="{A1BD47C4-D654-477F-906F-9E8EAC66359A}"/>
              </a:ext>
            </a:extLst>
          </p:cNvPr>
          <p:cNvSpPr>
            <a:spLocks noGrp="1"/>
          </p:cNvSpPr>
          <p:nvPr>
            <p:ph type="body" sz="quarter" idx="15" hasCustomPrompt="1"/>
          </p:nvPr>
        </p:nvSpPr>
        <p:spPr>
          <a:xfrm>
            <a:off x="6095398" y="3867344"/>
            <a:ext cx="5370008" cy="264835"/>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r>
              <a:rPr lang="en-US" noProof="0"/>
              <a:t> heading</a:t>
            </a:r>
          </a:p>
        </p:txBody>
      </p:sp>
    </p:spTree>
    <p:extLst>
      <p:ext uri="{BB962C8B-B14F-4D97-AF65-F5344CB8AC3E}">
        <p14:creationId xmlns:p14="http://schemas.microsoft.com/office/powerpoint/2010/main" val="3979177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Report page with two secti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Report page with two sections</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cxnSp>
        <p:nvCxnSpPr>
          <p:cNvPr id="11" name="Straight Connector 10">
            <a:extLst>
              <a:ext uri="{FF2B5EF4-FFF2-40B4-BE49-F238E27FC236}">
                <a16:creationId xmlns:a16="http://schemas.microsoft.com/office/drawing/2014/main" id="{9100BE8E-1049-42CE-8C10-AA33098430F3}"/>
              </a:ext>
            </a:extLst>
          </p:cNvPr>
          <p:cNvCxnSpPr>
            <a:cxnSpLocks/>
          </p:cNvCxnSpPr>
          <p:nvPr userDrawn="1"/>
        </p:nvCxnSpPr>
        <p:spPr>
          <a:xfrm flipV="1">
            <a:off x="6096000" y="1781994"/>
            <a:ext cx="0" cy="4501828"/>
          </a:xfrm>
          <a:prstGeom prst="line">
            <a:avLst/>
          </a:prstGeom>
          <a:ln>
            <a:solidFill>
              <a:schemeClr val="tx1"/>
            </a:solidFill>
          </a:ln>
        </p:spPr>
        <p:style>
          <a:lnRef idx="1">
            <a:schemeClr val="accent5"/>
          </a:lnRef>
          <a:fillRef idx="0">
            <a:schemeClr val="accent5"/>
          </a:fillRef>
          <a:effectRef idx="0">
            <a:schemeClr val="accent5"/>
          </a:effectRef>
          <a:fontRef idx="minor">
            <a:schemeClr val="tx1"/>
          </a:fontRef>
        </p:style>
      </p:cxnSp>
      <p:sp>
        <p:nvSpPr>
          <p:cNvPr id="16" name="Text Placeholder 17">
            <a:extLst>
              <a:ext uri="{FF2B5EF4-FFF2-40B4-BE49-F238E27FC236}">
                <a16:creationId xmlns:a16="http://schemas.microsoft.com/office/drawing/2014/main" id="{A059C4D6-2972-41A1-B6C3-A864DD3A572A}"/>
              </a:ext>
            </a:extLst>
          </p:cNvPr>
          <p:cNvSpPr>
            <a:spLocks noGrp="1"/>
          </p:cNvSpPr>
          <p:nvPr>
            <p:ph type="body" sz="quarter" idx="11" hasCustomPrompt="1"/>
          </p:nvPr>
        </p:nvSpPr>
        <p:spPr>
          <a:xfrm>
            <a:off x="1165038" y="1792587"/>
            <a:ext cx="4333007" cy="2136618"/>
          </a:xfrm>
          <a:prstGeom prst="rect">
            <a:avLst/>
          </a:prstGeom>
        </p:spPr>
        <p:txBody>
          <a:bodyPr lIns="0" tIns="0" rIns="0" bIns="0"/>
          <a:lstStyle>
            <a:lvl1pPr marL="0" indent="0">
              <a:lnSpc>
                <a:spcPct val="150000"/>
              </a:lnSpc>
              <a:spcBef>
                <a:spcPts val="1000"/>
              </a:spcBef>
              <a:buNone/>
              <a:defRPr sz="1000">
                <a:solidFill>
                  <a:schemeClr val="tx1"/>
                </a:solidFill>
                <a:latin typeface="Roboto" pitchFamily="2" charset="0"/>
                <a:ea typeface="Roboto" pitchFamily="2" charset="0"/>
              </a:defRPr>
            </a:lvl1pPr>
          </a:lstStyle>
          <a:p>
            <a:pPr lvl="0"/>
            <a:r>
              <a:rPr lang="en-US" noProof="0"/>
              <a:t>Roboto 10p</a:t>
            </a:r>
          </a:p>
        </p:txBody>
      </p:sp>
      <p:sp>
        <p:nvSpPr>
          <p:cNvPr id="19" name="Text Placeholder 18">
            <a:extLst>
              <a:ext uri="{FF2B5EF4-FFF2-40B4-BE49-F238E27FC236}">
                <a16:creationId xmlns:a16="http://schemas.microsoft.com/office/drawing/2014/main" id="{B11C6977-787A-4376-9EED-BB25E00F760B}"/>
              </a:ext>
            </a:extLst>
          </p:cNvPr>
          <p:cNvSpPr>
            <a:spLocks noGrp="1"/>
          </p:cNvSpPr>
          <p:nvPr>
            <p:ph type="body" sz="quarter" idx="14" hasCustomPrompt="1"/>
          </p:nvPr>
        </p:nvSpPr>
        <p:spPr>
          <a:xfrm>
            <a:off x="1165225" y="1287658"/>
            <a:ext cx="4333014" cy="254673"/>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Heading</a:t>
            </a:r>
          </a:p>
        </p:txBody>
      </p:sp>
      <p:sp>
        <p:nvSpPr>
          <p:cNvPr id="14" name="Slide Number Placeholder 3">
            <a:extLst>
              <a:ext uri="{FF2B5EF4-FFF2-40B4-BE49-F238E27FC236}">
                <a16:creationId xmlns:a16="http://schemas.microsoft.com/office/drawing/2014/main" id="{D4AC1180-3B50-4708-B13B-CCAA833EF82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2" name="Chart Placeholder 3">
            <a:extLst>
              <a:ext uri="{FF2B5EF4-FFF2-40B4-BE49-F238E27FC236}">
                <a16:creationId xmlns:a16="http://schemas.microsoft.com/office/drawing/2014/main" id="{EC1AC97D-883D-4AF0-9475-5AB8D915C292}"/>
              </a:ext>
            </a:extLst>
          </p:cNvPr>
          <p:cNvSpPr>
            <a:spLocks noGrp="1"/>
          </p:cNvSpPr>
          <p:nvPr>
            <p:ph type="chart" sz="quarter" idx="12" hasCustomPrompt="1"/>
          </p:nvPr>
        </p:nvSpPr>
        <p:spPr>
          <a:xfrm>
            <a:off x="1165039" y="4366510"/>
            <a:ext cx="4333006" cy="1917311"/>
          </a:xfrm>
          <a:prstGeom prst="rect">
            <a:avLst/>
          </a:prstGeom>
        </p:spPr>
        <p:txBody>
          <a:bodyPr/>
          <a:lstStyle>
            <a:lvl1pPr marL="0" indent="0">
              <a:buNone/>
              <a:defRPr/>
            </a:lvl1pPr>
          </a:lstStyle>
          <a:p>
            <a:r>
              <a:rPr lang="en-US" noProof="0"/>
              <a:t>Diagram</a:t>
            </a:r>
          </a:p>
        </p:txBody>
      </p:sp>
      <p:sp>
        <p:nvSpPr>
          <p:cNvPr id="13" name="Text Placeholder 17">
            <a:extLst>
              <a:ext uri="{FF2B5EF4-FFF2-40B4-BE49-F238E27FC236}">
                <a16:creationId xmlns:a16="http://schemas.microsoft.com/office/drawing/2014/main" id="{71D3AC04-8213-40B7-9B96-5C78A9B6CC6A}"/>
              </a:ext>
            </a:extLst>
          </p:cNvPr>
          <p:cNvSpPr>
            <a:spLocks noGrp="1"/>
          </p:cNvSpPr>
          <p:nvPr>
            <p:ph type="body" sz="quarter" idx="13" hasCustomPrompt="1"/>
          </p:nvPr>
        </p:nvSpPr>
        <p:spPr>
          <a:xfrm>
            <a:off x="1164990" y="4023001"/>
            <a:ext cx="4332599" cy="264835"/>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endParaRPr lang="en-US" noProof="0"/>
          </a:p>
        </p:txBody>
      </p:sp>
      <p:sp>
        <p:nvSpPr>
          <p:cNvPr id="18" name="Text Placeholder 17">
            <a:extLst>
              <a:ext uri="{FF2B5EF4-FFF2-40B4-BE49-F238E27FC236}">
                <a16:creationId xmlns:a16="http://schemas.microsoft.com/office/drawing/2014/main" id="{C274154D-D6B1-44DB-9EB0-E126EF6E28BE}"/>
              </a:ext>
            </a:extLst>
          </p:cNvPr>
          <p:cNvSpPr>
            <a:spLocks noGrp="1"/>
          </p:cNvSpPr>
          <p:nvPr>
            <p:ph type="body" sz="quarter" idx="15" hasCustomPrompt="1"/>
          </p:nvPr>
        </p:nvSpPr>
        <p:spPr>
          <a:xfrm>
            <a:off x="6693768" y="1792587"/>
            <a:ext cx="4333007" cy="2136618"/>
          </a:xfrm>
          <a:prstGeom prst="rect">
            <a:avLst/>
          </a:prstGeom>
        </p:spPr>
        <p:txBody>
          <a:bodyPr lIns="0" tIns="0" rIns="0" bIns="0"/>
          <a:lstStyle>
            <a:lvl1pPr marL="0" indent="0">
              <a:lnSpc>
                <a:spcPct val="150000"/>
              </a:lnSpc>
              <a:spcBef>
                <a:spcPts val="1000"/>
              </a:spcBef>
              <a:buNone/>
              <a:defRPr sz="1000">
                <a:solidFill>
                  <a:schemeClr val="tx1"/>
                </a:solidFill>
                <a:latin typeface="Roboto" pitchFamily="2" charset="0"/>
                <a:ea typeface="Roboto" pitchFamily="2" charset="0"/>
              </a:defRPr>
            </a:lvl1pPr>
          </a:lstStyle>
          <a:p>
            <a:pPr lvl="0"/>
            <a:r>
              <a:rPr lang="en-US" noProof="0"/>
              <a:t>Roboto 10p</a:t>
            </a:r>
          </a:p>
        </p:txBody>
      </p:sp>
      <p:sp>
        <p:nvSpPr>
          <p:cNvPr id="21" name="Text Placeholder 18">
            <a:extLst>
              <a:ext uri="{FF2B5EF4-FFF2-40B4-BE49-F238E27FC236}">
                <a16:creationId xmlns:a16="http://schemas.microsoft.com/office/drawing/2014/main" id="{112503B3-2914-4FFC-ADAA-70F7189BD3AA}"/>
              </a:ext>
            </a:extLst>
          </p:cNvPr>
          <p:cNvSpPr>
            <a:spLocks noGrp="1"/>
          </p:cNvSpPr>
          <p:nvPr>
            <p:ph type="body" sz="quarter" idx="16" hasCustomPrompt="1"/>
          </p:nvPr>
        </p:nvSpPr>
        <p:spPr>
          <a:xfrm>
            <a:off x="6693955" y="1287658"/>
            <a:ext cx="4333014" cy="254673"/>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Heading</a:t>
            </a:r>
          </a:p>
        </p:txBody>
      </p:sp>
      <p:sp>
        <p:nvSpPr>
          <p:cNvPr id="22" name="Chart Placeholder 3">
            <a:extLst>
              <a:ext uri="{FF2B5EF4-FFF2-40B4-BE49-F238E27FC236}">
                <a16:creationId xmlns:a16="http://schemas.microsoft.com/office/drawing/2014/main" id="{EF480C98-BA39-4079-9291-B6A3FA8D106D}"/>
              </a:ext>
            </a:extLst>
          </p:cNvPr>
          <p:cNvSpPr>
            <a:spLocks noGrp="1"/>
          </p:cNvSpPr>
          <p:nvPr>
            <p:ph type="chart" sz="quarter" idx="17" hasCustomPrompt="1"/>
          </p:nvPr>
        </p:nvSpPr>
        <p:spPr>
          <a:xfrm>
            <a:off x="6693769" y="4366510"/>
            <a:ext cx="4333006" cy="1917311"/>
          </a:xfrm>
          <a:prstGeom prst="rect">
            <a:avLst/>
          </a:prstGeom>
        </p:spPr>
        <p:txBody>
          <a:bodyPr/>
          <a:lstStyle>
            <a:lvl1pPr marL="0" indent="0">
              <a:buNone/>
              <a:defRPr/>
            </a:lvl1pPr>
          </a:lstStyle>
          <a:p>
            <a:r>
              <a:rPr lang="en-US" noProof="0"/>
              <a:t>Diagram</a:t>
            </a:r>
          </a:p>
        </p:txBody>
      </p:sp>
      <p:sp>
        <p:nvSpPr>
          <p:cNvPr id="23" name="Text Placeholder 17">
            <a:extLst>
              <a:ext uri="{FF2B5EF4-FFF2-40B4-BE49-F238E27FC236}">
                <a16:creationId xmlns:a16="http://schemas.microsoft.com/office/drawing/2014/main" id="{DEDAACAF-0886-4E69-8FC9-71CE58A58071}"/>
              </a:ext>
            </a:extLst>
          </p:cNvPr>
          <p:cNvSpPr>
            <a:spLocks noGrp="1"/>
          </p:cNvSpPr>
          <p:nvPr>
            <p:ph type="body" sz="quarter" idx="18" hasCustomPrompt="1"/>
          </p:nvPr>
        </p:nvSpPr>
        <p:spPr>
          <a:xfrm>
            <a:off x="6693720" y="4023001"/>
            <a:ext cx="4332599" cy="264835"/>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endParaRPr lang="en-US" noProof="0"/>
          </a:p>
        </p:txBody>
      </p:sp>
    </p:spTree>
    <p:extLst>
      <p:ext uri="{BB962C8B-B14F-4D97-AF65-F5344CB8AC3E}">
        <p14:creationId xmlns:p14="http://schemas.microsoft.com/office/powerpoint/2010/main" val="1880907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bout_light_office">
    <p:bg>
      <p:bgPr>
        <a:solidFill>
          <a:srgbClr val="F1DED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EE8495-6BD0-4C21-92E9-D380A1622A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191" y="169334"/>
            <a:ext cx="12179809" cy="6858000"/>
          </a:xfrm>
          <a:prstGeom prst="rect">
            <a:avLst/>
          </a:prstGeom>
        </p:spPr>
      </p:pic>
      <p:pic>
        <p:nvPicPr>
          <p:cNvPr id="12" name="logo_retriever_blue.png" descr="logo_retriever_blue.png">
            <a:extLst>
              <a:ext uri="{FF2B5EF4-FFF2-40B4-BE49-F238E27FC236}">
                <a16:creationId xmlns:a16="http://schemas.microsoft.com/office/drawing/2014/main" id="{49DB66D6-656A-48D4-A036-44C6E2A1963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318971" y="2412025"/>
            <a:ext cx="1554059" cy="336460"/>
          </a:xfrm>
          <a:prstGeom prst="rect">
            <a:avLst/>
          </a:prstGeom>
          <a:ln w="12700">
            <a:miter lim="400000"/>
          </a:ln>
        </p:spPr>
      </p:pic>
      <p:sp>
        <p:nvSpPr>
          <p:cNvPr id="7" name="Text Placeholder 1">
            <a:extLst>
              <a:ext uri="{FF2B5EF4-FFF2-40B4-BE49-F238E27FC236}">
                <a16:creationId xmlns:a16="http://schemas.microsoft.com/office/drawing/2014/main" id="{CF6CDB91-718A-0B48-95A1-86792DD425E6}"/>
              </a:ext>
            </a:extLst>
          </p:cNvPr>
          <p:cNvSpPr txBox="1">
            <a:spLocks/>
          </p:cNvSpPr>
          <p:nvPr userDrawn="1"/>
        </p:nvSpPr>
        <p:spPr>
          <a:xfrm>
            <a:off x="3970767" y="2958756"/>
            <a:ext cx="4250466" cy="1684227"/>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chemeClr val="tx1"/>
                </a:solidFill>
                <a:effectLst/>
                <a:uLnTx/>
                <a:uFillTx/>
                <a:latin typeface="Cormorant Garamond" panose="00000500000000000000" pitchFamily="2" charset="0"/>
              </a:rPr>
              <a:t>Retriever is the number one Data Analysis company and Communication Insight provider in the Nordics. We have been leading the digital transformation of the Media Monitoring industry for over a decade, by introducing the latest technology to the market and by adapting our business to the constantly evolving data landscape. </a:t>
            </a:r>
            <a:endParaRPr lang="en-US" sz="2000">
              <a:solidFill>
                <a:schemeClr val="tx1"/>
              </a:solidFill>
              <a:latin typeface="Roboto"/>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chemeClr val="tx1"/>
              </a:solidFill>
              <a:effectLst/>
              <a:uLnTx/>
              <a:uFillTx/>
              <a:latin typeface="Roboto"/>
              <a:ea typeface="+mn-ea"/>
              <a:cs typeface="+mn-cs"/>
            </a:endParaRPr>
          </a:p>
        </p:txBody>
      </p:sp>
    </p:spTree>
    <p:extLst>
      <p:ext uri="{BB962C8B-B14F-4D97-AF65-F5344CB8AC3E}">
        <p14:creationId xmlns:p14="http://schemas.microsoft.com/office/powerpoint/2010/main" val="2799953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Report page with two sections">
    <p:bg>
      <p:bgPr>
        <a:solidFill>
          <a:srgbClr val="F1DE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Report page with two sections</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14" name="Slide Number Placeholder 3">
            <a:extLst>
              <a:ext uri="{FF2B5EF4-FFF2-40B4-BE49-F238E27FC236}">
                <a16:creationId xmlns:a16="http://schemas.microsoft.com/office/drawing/2014/main" id="{CFB9006B-2570-4A94-ACDE-045993C79231}"/>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cxnSp>
        <p:nvCxnSpPr>
          <p:cNvPr id="11" name="Straight Connector 10">
            <a:extLst>
              <a:ext uri="{FF2B5EF4-FFF2-40B4-BE49-F238E27FC236}">
                <a16:creationId xmlns:a16="http://schemas.microsoft.com/office/drawing/2014/main" id="{345CB456-FF5E-45F4-9DB2-A8EE5879B6DC}"/>
              </a:ext>
            </a:extLst>
          </p:cNvPr>
          <p:cNvCxnSpPr>
            <a:cxnSpLocks/>
          </p:cNvCxnSpPr>
          <p:nvPr userDrawn="1"/>
        </p:nvCxnSpPr>
        <p:spPr>
          <a:xfrm flipV="1">
            <a:off x="6096000" y="1781994"/>
            <a:ext cx="0" cy="4501828"/>
          </a:xfrm>
          <a:prstGeom prst="line">
            <a:avLst/>
          </a:prstGeom>
          <a:ln>
            <a:solidFill>
              <a:schemeClr val="tx1"/>
            </a:solidFill>
          </a:ln>
        </p:spPr>
        <p:style>
          <a:lnRef idx="1">
            <a:schemeClr val="accent5"/>
          </a:lnRef>
          <a:fillRef idx="0">
            <a:schemeClr val="accent5"/>
          </a:fillRef>
          <a:effectRef idx="0">
            <a:schemeClr val="accent5"/>
          </a:effectRef>
          <a:fontRef idx="minor">
            <a:schemeClr val="tx1"/>
          </a:fontRef>
        </p:style>
      </p:cxnSp>
      <p:sp>
        <p:nvSpPr>
          <p:cNvPr id="12" name="Text Placeholder 17">
            <a:extLst>
              <a:ext uri="{FF2B5EF4-FFF2-40B4-BE49-F238E27FC236}">
                <a16:creationId xmlns:a16="http://schemas.microsoft.com/office/drawing/2014/main" id="{AAE9E432-70C1-4F61-982F-D6EF00FFCA8E}"/>
              </a:ext>
            </a:extLst>
          </p:cNvPr>
          <p:cNvSpPr>
            <a:spLocks noGrp="1"/>
          </p:cNvSpPr>
          <p:nvPr>
            <p:ph type="body" sz="quarter" idx="11" hasCustomPrompt="1"/>
          </p:nvPr>
        </p:nvSpPr>
        <p:spPr>
          <a:xfrm>
            <a:off x="1165038" y="1792587"/>
            <a:ext cx="4333007" cy="2136618"/>
          </a:xfrm>
          <a:prstGeom prst="rect">
            <a:avLst/>
          </a:prstGeom>
        </p:spPr>
        <p:txBody>
          <a:bodyPr lIns="0" tIns="0" rIns="0" bIns="0"/>
          <a:lstStyle>
            <a:lvl1pPr marL="0" indent="0">
              <a:lnSpc>
                <a:spcPct val="150000"/>
              </a:lnSpc>
              <a:spcBef>
                <a:spcPts val="1000"/>
              </a:spcBef>
              <a:buNone/>
              <a:defRPr sz="1000">
                <a:solidFill>
                  <a:schemeClr val="tx1"/>
                </a:solidFill>
                <a:latin typeface="Roboto" pitchFamily="2" charset="0"/>
                <a:ea typeface="Roboto" pitchFamily="2" charset="0"/>
              </a:defRPr>
            </a:lvl1pPr>
          </a:lstStyle>
          <a:p>
            <a:pPr lvl="0"/>
            <a:r>
              <a:rPr lang="en-US" noProof="0"/>
              <a:t>Roboto 10p </a:t>
            </a:r>
          </a:p>
        </p:txBody>
      </p:sp>
      <p:sp>
        <p:nvSpPr>
          <p:cNvPr id="13" name="Text Placeholder 18">
            <a:extLst>
              <a:ext uri="{FF2B5EF4-FFF2-40B4-BE49-F238E27FC236}">
                <a16:creationId xmlns:a16="http://schemas.microsoft.com/office/drawing/2014/main" id="{0C0F34DF-DA18-4BEE-9CCC-7471B05350C7}"/>
              </a:ext>
            </a:extLst>
          </p:cNvPr>
          <p:cNvSpPr>
            <a:spLocks noGrp="1"/>
          </p:cNvSpPr>
          <p:nvPr>
            <p:ph type="body" sz="quarter" idx="14" hasCustomPrompt="1"/>
          </p:nvPr>
        </p:nvSpPr>
        <p:spPr>
          <a:xfrm>
            <a:off x="1165225" y="1287658"/>
            <a:ext cx="4333014" cy="254673"/>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Heading</a:t>
            </a:r>
          </a:p>
        </p:txBody>
      </p:sp>
      <p:sp>
        <p:nvSpPr>
          <p:cNvPr id="16" name="Chart Placeholder 3">
            <a:extLst>
              <a:ext uri="{FF2B5EF4-FFF2-40B4-BE49-F238E27FC236}">
                <a16:creationId xmlns:a16="http://schemas.microsoft.com/office/drawing/2014/main" id="{CB5DEC81-EEC8-4CF4-907C-A8364FF28235}"/>
              </a:ext>
            </a:extLst>
          </p:cNvPr>
          <p:cNvSpPr>
            <a:spLocks noGrp="1"/>
          </p:cNvSpPr>
          <p:nvPr>
            <p:ph type="chart" sz="quarter" idx="12" hasCustomPrompt="1"/>
          </p:nvPr>
        </p:nvSpPr>
        <p:spPr>
          <a:xfrm>
            <a:off x="1165039" y="4366510"/>
            <a:ext cx="4333006" cy="1917311"/>
          </a:xfrm>
          <a:prstGeom prst="rect">
            <a:avLst/>
          </a:prstGeom>
        </p:spPr>
        <p:txBody>
          <a:bodyPr/>
          <a:lstStyle>
            <a:lvl1pPr marL="0" indent="0">
              <a:buNone/>
              <a:defRPr/>
            </a:lvl1pPr>
          </a:lstStyle>
          <a:p>
            <a:r>
              <a:rPr lang="en-US" noProof="0"/>
              <a:t>Diagram</a:t>
            </a:r>
          </a:p>
        </p:txBody>
      </p:sp>
      <p:sp>
        <p:nvSpPr>
          <p:cNvPr id="17" name="Text Placeholder 17">
            <a:extLst>
              <a:ext uri="{FF2B5EF4-FFF2-40B4-BE49-F238E27FC236}">
                <a16:creationId xmlns:a16="http://schemas.microsoft.com/office/drawing/2014/main" id="{884D4DAB-02E5-41DE-A128-1A866936B336}"/>
              </a:ext>
            </a:extLst>
          </p:cNvPr>
          <p:cNvSpPr>
            <a:spLocks noGrp="1"/>
          </p:cNvSpPr>
          <p:nvPr>
            <p:ph type="body" sz="quarter" idx="13" hasCustomPrompt="1"/>
          </p:nvPr>
        </p:nvSpPr>
        <p:spPr>
          <a:xfrm>
            <a:off x="1164990" y="4023001"/>
            <a:ext cx="4332599" cy="264835"/>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endParaRPr lang="en-US" noProof="0"/>
          </a:p>
        </p:txBody>
      </p:sp>
      <p:sp>
        <p:nvSpPr>
          <p:cNvPr id="18" name="Text Placeholder 17">
            <a:extLst>
              <a:ext uri="{FF2B5EF4-FFF2-40B4-BE49-F238E27FC236}">
                <a16:creationId xmlns:a16="http://schemas.microsoft.com/office/drawing/2014/main" id="{F83A41C4-A6ED-47A5-963C-2C23F4790F1F}"/>
              </a:ext>
            </a:extLst>
          </p:cNvPr>
          <p:cNvSpPr>
            <a:spLocks noGrp="1"/>
          </p:cNvSpPr>
          <p:nvPr>
            <p:ph type="body" sz="quarter" idx="15" hasCustomPrompt="1"/>
          </p:nvPr>
        </p:nvSpPr>
        <p:spPr>
          <a:xfrm>
            <a:off x="6693768" y="1792587"/>
            <a:ext cx="4333007" cy="2136618"/>
          </a:xfrm>
          <a:prstGeom prst="rect">
            <a:avLst/>
          </a:prstGeom>
        </p:spPr>
        <p:txBody>
          <a:bodyPr lIns="0" tIns="0" rIns="0" bIns="0"/>
          <a:lstStyle>
            <a:lvl1pPr marL="0" indent="0">
              <a:lnSpc>
                <a:spcPct val="150000"/>
              </a:lnSpc>
              <a:spcBef>
                <a:spcPts val="1000"/>
              </a:spcBef>
              <a:buNone/>
              <a:defRPr sz="1000">
                <a:solidFill>
                  <a:schemeClr val="tx1"/>
                </a:solidFill>
                <a:latin typeface="Roboto" pitchFamily="2" charset="0"/>
                <a:ea typeface="Roboto" pitchFamily="2" charset="0"/>
              </a:defRPr>
            </a:lvl1pPr>
          </a:lstStyle>
          <a:p>
            <a:pPr lvl="0"/>
            <a:r>
              <a:rPr lang="en-US" noProof="0"/>
              <a:t>Roboto 10p</a:t>
            </a:r>
          </a:p>
        </p:txBody>
      </p:sp>
      <p:sp>
        <p:nvSpPr>
          <p:cNvPr id="19" name="Text Placeholder 18">
            <a:extLst>
              <a:ext uri="{FF2B5EF4-FFF2-40B4-BE49-F238E27FC236}">
                <a16:creationId xmlns:a16="http://schemas.microsoft.com/office/drawing/2014/main" id="{FD273418-8DA0-42A4-A8F4-AA92820A0070}"/>
              </a:ext>
            </a:extLst>
          </p:cNvPr>
          <p:cNvSpPr>
            <a:spLocks noGrp="1"/>
          </p:cNvSpPr>
          <p:nvPr>
            <p:ph type="body" sz="quarter" idx="16" hasCustomPrompt="1"/>
          </p:nvPr>
        </p:nvSpPr>
        <p:spPr>
          <a:xfrm>
            <a:off x="6693955" y="1287658"/>
            <a:ext cx="4333014" cy="254673"/>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Heading</a:t>
            </a:r>
          </a:p>
        </p:txBody>
      </p:sp>
      <p:sp>
        <p:nvSpPr>
          <p:cNvPr id="20" name="Chart Placeholder 3">
            <a:extLst>
              <a:ext uri="{FF2B5EF4-FFF2-40B4-BE49-F238E27FC236}">
                <a16:creationId xmlns:a16="http://schemas.microsoft.com/office/drawing/2014/main" id="{CEC40AC6-A787-4396-9607-6168AACDFF72}"/>
              </a:ext>
            </a:extLst>
          </p:cNvPr>
          <p:cNvSpPr>
            <a:spLocks noGrp="1"/>
          </p:cNvSpPr>
          <p:nvPr>
            <p:ph type="chart" sz="quarter" idx="17" hasCustomPrompt="1"/>
          </p:nvPr>
        </p:nvSpPr>
        <p:spPr>
          <a:xfrm>
            <a:off x="6693769" y="4366510"/>
            <a:ext cx="4333006" cy="1917311"/>
          </a:xfrm>
          <a:prstGeom prst="rect">
            <a:avLst/>
          </a:prstGeom>
        </p:spPr>
        <p:txBody>
          <a:bodyPr/>
          <a:lstStyle>
            <a:lvl1pPr marL="0" indent="0">
              <a:buNone/>
              <a:defRPr/>
            </a:lvl1pPr>
          </a:lstStyle>
          <a:p>
            <a:r>
              <a:rPr lang="en-US" noProof="0"/>
              <a:t>Diagram</a:t>
            </a:r>
          </a:p>
        </p:txBody>
      </p:sp>
      <p:sp>
        <p:nvSpPr>
          <p:cNvPr id="21" name="Text Placeholder 17">
            <a:extLst>
              <a:ext uri="{FF2B5EF4-FFF2-40B4-BE49-F238E27FC236}">
                <a16:creationId xmlns:a16="http://schemas.microsoft.com/office/drawing/2014/main" id="{D05E53F2-1870-4D81-91C5-DC9244C83B3C}"/>
              </a:ext>
            </a:extLst>
          </p:cNvPr>
          <p:cNvSpPr>
            <a:spLocks noGrp="1"/>
          </p:cNvSpPr>
          <p:nvPr>
            <p:ph type="body" sz="quarter" idx="18" hasCustomPrompt="1"/>
          </p:nvPr>
        </p:nvSpPr>
        <p:spPr>
          <a:xfrm>
            <a:off x="6693720" y="4023001"/>
            <a:ext cx="4332599" cy="264835"/>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p:txBody>
      </p:sp>
    </p:spTree>
    <p:extLst>
      <p:ext uri="{BB962C8B-B14F-4D97-AF65-F5344CB8AC3E}">
        <p14:creationId xmlns:p14="http://schemas.microsoft.com/office/powerpoint/2010/main" val="246667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Report page with three secti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Report page with three sections</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14" name="Slide Number Placeholder 3">
            <a:extLst>
              <a:ext uri="{FF2B5EF4-FFF2-40B4-BE49-F238E27FC236}">
                <a16:creationId xmlns:a16="http://schemas.microsoft.com/office/drawing/2014/main" id="{D4AC1180-3B50-4708-B13B-CCAA833EF82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cxnSp>
        <p:nvCxnSpPr>
          <p:cNvPr id="16" name="Straight Connector 15">
            <a:extLst>
              <a:ext uri="{FF2B5EF4-FFF2-40B4-BE49-F238E27FC236}">
                <a16:creationId xmlns:a16="http://schemas.microsoft.com/office/drawing/2014/main" id="{C2DFE4A3-CC26-4E34-9C06-4C9603CCCBB0}"/>
              </a:ext>
            </a:extLst>
          </p:cNvPr>
          <p:cNvCxnSpPr>
            <a:cxnSpLocks/>
          </p:cNvCxnSpPr>
          <p:nvPr userDrawn="1"/>
        </p:nvCxnSpPr>
        <p:spPr>
          <a:xfrm flipV="1">
            <a:off x="4413000" y="1781994"/>
            <a:ext cx="0" cy="4501828"/>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67C06F03-3A6E-4344-ABFD-A651E8634CC3}"/>
              </a:ext>
            </a:extLst>
          </p:cNvPr>
          <p:cNvCxnSpPr>
            <a:cxnSpLocks/>
          </p:cNvCxnSpPr>
          <p:nvPr userDrawn="1"/>
        </p:nvCxnSpPr>
        <p:spPr>
          <a:xfrm flipV="1">
            <a:off x="7919662" y="1781994"/>
            <a:ext cx="0" cy="4501828"/>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sp>
        <p:nvSpPr>
          <p:cNvPr id="18" name="Text Placeholder 17">
            <a:extLst>
              <a:ext uri="{FF2B5EF4-FFF2-40B4-BE49-F238E27FC236}">
                <a16:creationId xmlns:a16="http://schemas.microsoft.com/office/drawing/2014/main" id="{926C84F4-551F-459D-904E-1AF97620933B}"/>
              </a:ext>
            </a:extLst>
          </p:cNvPr>
          <p:cNvSpPr>
            <a:spLocks noGrp="1"/>
          </p:cNvSpPr>
          <p:nvPr>
            <p:ph type="body" sz="quarter" idx="11" hasCustomPrompt="1"/>
          </p:nvPr>
        </p:nvSpPr>
        <p:spPr>
          <a:xfrm>
            <a:off x="1165039" y="1792587"/>
            <a:ext cx="2981448" cy="2151740"/>
          </a:xfrm>
          <a:prstGeom prst="rect">
            <a:avLst/>
          </a:prstGeom>
        </p:spPr>
        <p:txBody>
          <a:bodyPr lIns="0" tIns="0" rIns="0" bIns="0"/>
          <a:lstStyle>
            <a:lvl1pPr marL="0" indent="0">
              <a:lnSpc>
                <a:spcPct val="150000"/>
              </a:lnSpc>
              <a:buNone/>
              <a:defRPr sz="1000">
                <a:solidFill>
                  <a:schemeClr val="tx1"/>
                </a:solidFill>
                <a:latin typeface="Roboto" pitchFamily="2" charset="0"/>
                <a:ea typeface="Roboto" pitchFamily="2" charset="0"/>
              </a:defRPr>
            </a:lvl1pPr>
          </a:lstStyle>
          <a:p>
            <a:pPr lvl="0"/>
            <a:r>
              <a:rPr lang="en-US" noProof="0"/>
              <a:t>Roboto 10p</a:t>
            </a:r>
          </a:p>
        </p:txBody>
      </p:sp>
      <p:sp>
        <p:nvSpPr>
          <p:cNvPr id="19" name="Text Placeholder 18">
            <a:extLst>
              <a:ext uri="{FF2B5EF4-FFF2-40B4-BE49-F238E27FC236}">
                <a16:creationId xmlns:a16="http://schemas.microsoft.com/office/drawing/2014/main" id="{D3926928-B4B2-452B-95EC-47A28B0E2994}"/>
              </a:ext>
            </a:extLst>
          </p:cNvPr>
          <p:cNvSpPr>
            <a:spLocks noGrp="1"/>
          </p:cNvSpPr>
          <p:nvPr>
            <p:ph type="body" sz="quarter" idx="14" hasCustomPrompt="1"/>
          </p:nvPr>
        </p:nvSpPr>
        <p:spPr>
          <a:xfrm>
            <a:off x="1165225" y="1287658"/>
            <a:ext cx="2981262" cy="254673"/>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Heading</a:t>
            </a:r>
          </a:p>
        </p:txBody>
      </p:sp>
      <p:sp>
        <p:nvSpPr>
          <p:cNvPr id="20" name="Chart Placeholder 3">
            <a:extLst>
              <a:ext uri="{FF2B5EF4-FFF2-40B4-BE49-F238E27FC236}">
                <a16:creationId xmlns:a16="http://schemas.microsoft.com/office/drawing/2014/main" id="{3904C716-BC9E-4B56-92AC-5AE970A07256}"/>
              </a:ext>
            </a:extLst>
          </p:cNvPr>
          <p:cNvSpPr>
            <a:spLocks noGrp="1"/>
          </p:cNvSpPr>
          <p:nvPr>
            <p:ph type="chart" sz="quarter" idx="17" hasCustomPrompt="1"/>
          </p:nvPr>
        </p:nvSpPr>
        <p:spPr>
          <a:xfrm>
            <a:off x="1165039" y="4366510"/>
            <a:ext cx="2987591" cy="1917311"/>
          </a:xfrm>
          <a:prstGeom prst="rect">
            <a:avLst/>
          </a:prstGeom>
        </p:spPr>
        <p:txBody>
          <a:bodyPr/>
          <a:lstStyle>
            <a:lvl1pPr marL="0" indent="0">
              <a:buNone/>
              <a:defRPr/>
            </a:lvl1pPr>
          </a:lstStyle>
          <a:p>
            <a:r>
              <a:rPr lang="en-US" noProof="0"/>
              <a:t>Diagram</a:t>
            </a:r>
          </a:p>
        </p:txBody>
      </p:sp>
      <p:sp>
        <p:nvSpPr>
          <p:cNvPr id="21" name="Text Placeholder 17">
            <a:extLst>
              <a:ext uri="{FF2B5EF4-FFF2-40B4-BE49-F238E27FC236}">
                <a16:creationId xmlns:a16="http://schemas.microsoft.com/office/drawing/2014/main" id="{D299B898-74DF-4F33-B211-6A1B68E20D12}"/>
              </a:ext>
            </a:extLst>
          </p:cNvPr>
          <p:cNvSpPr>
            <a:spLocks noGrp="1"/>
          </p:cNvSpPr>
          <p:nvPr>
            <p:ph type="body" sz="quarter" idx="18" hasCustomPrompt="1"/>
          </p:nvPr>
        </p:nvSpPr>
        <p:spPr>
          <a:xfrm>
            <a:off x="1164991" y="4023001"/>
            <a:ext cx="2987310" cy="264835"/>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endParaRPr lang="en-US" noProof="0"/>
          </a:p>
          <a:p>
            <a:pPr lvl="0"/>
            <a:endParaRPr lang="en-US" noProof="0"/>
          </a:p>
        </p:txBody>
      </p:sp>
      <p:sp>
        <p:nvSpPr>
          <p:cNvPr id="27" name="Text Placeholder 17">
            <a:extLst>
              <a:ext uri="{FF2B5EF4-FFF2-40B4-BE49-F238E27FC236}">
                <a16:creationId xmlns:a16="http://schemas.microsoft.com/office/drawing/2014/main" id="{CFA0D73B-DFD0-442A-8365-92CCAAF83705}"/>
              </a:ext>
            </a:extLst>
          </p:cNvPr>
          <p:cNvSpPr>
            <a:spLocks noGrp="1"/>
          </p:cNvSpPr>
          <p:nvPr>
            <p:ph type="body" sz="quarter" idx="19" hasCustomPrompt="1"/>
          </p:nvPr>
        </p:nvSpPr>
        <p:spPr>
          <a:xfrm>
            <a:off x="4665557" y="1792587"/>
            <a:ext cx="2981448" cy="2151740"/>
          </a:xfrm>
          <a:prstGeom prst="rect">
            <a:avLst/>
          </a:prstGeom>
        </p:spPr>
        <p:txBody>
          <a:bodyPr lIns="0" tIns="0" rIns="0" bIns="0"/>
          <a:lstStyle>
            <a:lvl1pPr marL="0" indent="0">
              <a:lnSpc>
                <a:spcPct val="150000"/>
              </a:lnSpc>
              <a:buNone/>
              <a:defRPr sz="1000">
                <a:solidFill>
                  <a:schemeClr val="tx1"/>
                </a:solidFill>
                <a:latin typeface="Roboto" pitchFamily="2" charset="0"/>
                <a:ea typeface="Roboto" pitchFamily="2" charset="0"/>
              </a:defRPr>
            </a:lvl1pPr>
          </a:lstStyle>
          <a:p>
            <a:pPr lvl="0"/>
            <a:r>
              <a:rPr lang="en-US" noProof="0"/>
              <a:t>Roboto 10p</a:t>
            </a:r>
          </a:p>
        </p:txBody>
      </p:sp>
      <p:sp>
        <p:nvSpPr>
          <p:cNvPr id="28" name="Text Placeholder 18">
            <a:extLst>
              <a:ext uri="{FF2B5EF4-FFF2-40B4-BE49-F238E27FC236}">
                <a16:creationId xmlns:a16="http://schemas.microsoft.com/office/drawing/2014/main" id="{D590DBE4-F501-4C63-9812-F2AD2417F7D2}"/>
              </a:ext>
            </a:extLst>
          </p:cNvPr>
          <p:cNvSpPr>
            <a:spLocks noGrp="1"/>
          </p:cNvSpPr>
          <p:nvPr>
            <p:ph type="body" sz="quarter" idx="20" hasCustomPrompt="1"/>
          </p:nvPr>
        </p:nvSpPr>
        <p:spPr>
          <a:xfrm>
            <a:off x="4665743" y="1287658"/>
            <a:ext cx="2981262" cy="254673"/>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Heading</a:t>
            </a:r>
          </a:p>
        </p:txBody>
      </p:sp>
      <p:sp>
        <p:nvSpPr>
          <p:cNvPr id="29" name="Chart Placeholder 3">
            <a:extLst>
              <a:ext uri="{FF2B5EF4-FFF2-40B4-BE49-F238E27FC236}">
                <a16:creationId xmlns:a16="http://schemas.microsoft.com/office/drawing/2014/main" id="{D18BB460-0BA8-49D2-B650-1FEC83B9381D}"/>
              </a:ext>
            </a:extLst>
          </p:cNvPr>
          <p:cNvSpPr>
            <a:spLocks noGrp="1"/>
          </p:cNvSpPr>
          <p:nvPr>
            <p:ph type="chart" sz="quarter" idx="21" hasCustomPrompt="1"/>
          </p:nvPr>
        </p:nvSpPr>
        <p:spPr>
          <a:xfrm>
            <a:off x="4665557" y="4366510"/>
            <a:ext cx="2987591" cy="1917311"/>
          </a:xfrm>
          <a:prstGeom prst="rect">
            <a:avLst/>
          </a:prstGeom>
        </p:spPr>
        <p:txBody>
          <a:bodyPr/>
          <a:lstStyle>
            <a:lvl1pPr marL="0" indent="0">
              <a:buNone/>
              <a:defRPr/>
            </a:lvl1pPr>
          </a:lstStyle>
          <a:p>
            <a:r>
              <a:rPr lang="en-US" noProof="0"/>
              <a:t>Diagram</a:t>
            </a:r>
          </a:p>
        </p:txBody>
      </p:sp>
      <p:sp>
        <p:nvSpPr>
          <p:cNvPr id="30" name="Text Placeholder 17">
            <a:extLst>
              <a:ext uri="{FF2B5EF4-FFF2-40B4-BE49-F238E27FC236}">
                <a16:creationId xmlns:a16="http://schemas.microsoft.com/office/drawing/2014/main" id="{B8026C9D-174D-4C41-B73A-B4C4DFC13256}"/>
              </a:ext>
            </a:extLst>
          </p:cNvPr>
          <p:cNvSpPr>
            <a:spLocks noGrp="1"/>
          </p:cNvSpPr>
          <p:nvPr>
            <p:ph type="body" sz="quarter" idx="22" hasCustomPrompt="1"/>
          </p:nvPr>
        </p:nvSpPr>
        <p:spPr>
          <a:xfrm>
            <a:off x="4665509" y="4023001"/>
            <a:ext cx="2987310" cy="264835"/>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endParaRPr lang="en-US" noProof="0"/>
          </a:p>
        </p:txBody>
      </p:sp>
      <p:sp>
        <p:nvSpPr>
          <p:cNvPr id="31" name="Text Placeholder 17">
            <a:extLst>
              <a:ext uri="{FF2B5EF4-FFF2-40B4-BE49-F238E27FC236}">
                <a16:creationId xmlns:a16="http://schemas.microsoft.com/office/drawing/2014/main" id="{9C387303-3D31-4E66-8A20-0B790436D6BE}"/>
              </a:ext>
            </a:extLst>
          </p:cNvPr>
          <p:cNvSpPr>
            <a:spLocks noGrp="1"/>
          </p:cNvSpPr>
          <p:nvPr>
            <p:ph type="body" sz="quarter" idx="23" hasCustomPrompt="1"/>
          </p:nvPr>
        </p:nvSpPr>
        <p:spPr>
          <a:xfrm>
            <a:off x="8186225" y="1792587"/>
            <a:ext cx="2981448" cy="2151740"/>
          </a:xfrm>
          <a:prstGeom prst="rect">
            <a:avLst/>
          </a:prstGeom>
        </p:spPr>
        <p:txBody>
          <a:bodyPr lIns="0" tIns="0" rIns="0" bIns="0"/>
          <a:lstStyle>
            <a:lvl1pPr marL="0" indent="0">
              <a:lnSpc>
                <a:spcPct val="150000"/>
              </a:lnSpc>
              <a:buNone/>
              <a:defRPr sz="1000">
                <a:solidFill>
                  <a:schemeClr val="tx1"/>
                </a:solidFill>
                <a:latin typeface="Roboto" pitchFamily="2" charset="0"/>
                <a:ea typeface="Roboto" pitchFamily="2" charset="0"/>
              </a:defRPr>
            </a:lvl1pPr>
          </a:lstStyle>
          <a:p>
            <a:pPr lvl="0"/>
            <a:r>
              <a:rPr lang="en-US" noProof="0"/>
              <a:t>Roboto 10p</a:t>
            </a:r>
          </a:p>
        </p:txBody>
      </p:sp>
      <p:sp>
        <p:nvSpPr>
          <p:cNvPr id="32" name="Text Placeholder 18">
            <a:extLst>
              <a:ext uri="{FF2B5EF4-FFF2-40B4-BE49-F238E27FC236}">
                <a16:creationId xmlns:a16="http://schemas.microsoft.com/office/drawing/2014/main" id="{F114EB97-80FD-4432-9041-100B1B3B501E}"/>
              </a:ext>
            </a:extLst>
          </p:cNvPr>
          <p:cNvSpPr>
            <a:spLocks noGrp="1"/>
          </p:cNvSpPr>
          <p:nvPr>
            <p:ph type="body" sz="quarter" idx="24" hasCustomPrompt="1"/>
          </p:nvPr>
        </p:nvSpPr>
        <p:spPr>
          <a:xfrm>
            <a:off x="8186411" y="1287658"/>
            <a:ext cx="2981262" cy="254673"/>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Heading</a:t>
            </a:r>
          </a:p>
        </p:txBody>
      </p:sp>
      <p:sp>
        <p:nvSpPr>
          <p:cNvPr id="33" name="Chart Placeholder 3">
            <a:extLst>
              <a:ext uri="{FF2B5EF4-FFF2-40B4-BE49-F238E27FC236}">
                <a16:creationId xmlns:a16="http://schemas.microsoft.com/office/drawing/2014/main" id="{4D30CF6D-1328-4906-A473-9E86BBBFABAC}"/>
              </a:ext>
            </a:extLst>
          </p:cNvPr>
          <p:cNvSpPr>
            <a:spLocks noGrp="1"/>
          </p:cNvSpPr>
          <p:nvPr>
            <p:ph type="chart" sz="quarter" idx="25" hasCustomPrompt="1"/>
          </p:nvPr>
        </p:nvSpPr>
        <p:spPr>
          <a:xfrm>
            <a:off x="8186225" y="4366510"/>
            <a:ext cx="2987591" cy="1917311"/>
          </a:xfrm>
          <a:prstGeom prst="rect">
            <a:avLst/>
          </a:prstGeom>
        </p:spPr>
        <p:txBody>
          <a:bodyPr/>
          <a:lstStyle>
            <a:lvl1pPr marL="0" indent="0">
              <a:buNone/>
              <a:defRPr/>
            </a:lvl1pPr>
          </a:lstStyle>
          <a:p>
            <a:r>
              <a:rPr lang="en-US" noProof="0"/>
              <a:t>Diagram</a:t>
            </a:r>
          </a:p>
        </p:txBody>
      </p:sp>
      <p:sp>
        <p:nvSpPr>
          <p:cNvPr id="34" name="Text Placeholder 17">
            <a:extLst>
              <a:ext uri="{FF2B5EF4-FFF2-40B4-BE49-F238E27FC236}">
                <a16:creationId xmlns:a16="http://schemas.microsoft.com/office/drawing/2014/main" id="{3FF9665D-B6A3-47B6-BF0E-E174EA7E3E93}"/>
              </a:ext>
            </a:extLst>
          </p:cNvPr>
          <p:cNvSpPr>
            <a:spLocks noGrp="1"/>
          </p:cNvSpPr>
          <p:nvPr>
            <p:ph type="body" sz="quarter" idx="26" hasCustomPrompt="1"/>
          </p:nvPr>
        </p:nvSpPr>
        <p:spPr>
          <a:xfrm>
            <a:off x="8186177" y="4023001"/>
            <a:ext cx="2987310" cy="264835"/>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endParaRPr lang="en-US" noProof="0"/>
          </a:p>
          <a:p>
            <a:pPr lvl="0"/>
            <a:endParaRPr lang="en-US" noProof="0"/>
          </a:p>
        </p:txBody>
      </p:sp>
    </p:spTree>
    <p:extLst>
      <p:ext uri="{BB962C8B-B14F-4D97-AF65-F5344CB8AC3E}">
        <p14:creationId xmlns:p14="http://schemas.microsoft.com/office/powerpoint/2010/main" val="4199692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Report page with three sections">
    <p:bg>
      <p:bgPr>
        <a:solidFill>
          <a:srgbClr val="F1DE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Report page with three sections</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cxnSp>
        <p:nvCxnSpPr>
          <p:cNvPr id="11" name="Straight Connector 10">
            <a:extLst>
              <a:ext uri="{FF2B5EF4-FFF2-40B4-BE49-F238E27FC236}">
                <a16:creationId xmlns:a16="http://schemas.microsoft.com/office/drawing/2014/main" id="{9100BE8E-1049-42CE-8C10-AA33098430F3}"/>
              </a:ext>
            </a:extLst>
          </p:cNvPr>
          <p:cNvCxnSpPr>
            <a:cxnSpLocks/>
          </p:cNvCxnSpPr>
          <p:nvPr userDrawn="1"/>
        </p:nvCxnSpPr>
        <p:spPr>
          <a:xfrm flipV="1">
            <a:off x="4413000" y="1781994"/>
            <a:ext cx="0" cy="4501828"/>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022B65E9-B478-4C17-A83F-7682711E1B5D}"/>
              </a:ext>
            </a:extLst>
          </p:cNvPr>
          <p:cNvCxnSpPr>
            <a:cxnSpLocks/>
          </p:cNvCxnSpPr>
          <p:nvPr userDrawn="1"/>
        </p:nvCxnSpPr>
        <p:spPr>
          <a:xfrm flipV="1">
            <a:off x="7919662" y="1781994"/>
            <a:ext cx="0" cy="4501828"/>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sp>
        <p:nvSpPr>
          <p:cNvPr id="16" name="Text Placeholder 17">
            <a:extLst>
              <a:ext uri="{FF2B5EF4-FFF2-40B4-BE49-F238E27FC236}">
                <a16:creationId xmlns:a16="http://schemas.microsoft.com/office/drawing/2014/main" id="{9D5525AD-FA76-4E9C-B9BE-3A7A30C20AA1}"/>
              </a:ext>
            </a:extLst>
          </p:cNvPr>
          <p:cNvSpPr>
            <a:spLocks noGrp="1"/>
          </p:cNvSpPr>
          <p:nvPr>
            <p:ph type="body" sz="quarter" idx="11" hasCustomPrompt="1"/>
          </p:nvPr>
        </p:nvSpPr>
        <p:spPr>
          <a:xfrm>
            <a:off x="1165039" y="1792587"/>
            <a:ext cx="2981448" cy="2151740"/>
          </a:xfrm>
          <a:prstGeom prst="rect">
            <a:avLst/>
          </a:prstGeom>
        </p:spPr>
        <p:txBody>
          <a:bodyPr lIns="0" tIns="0" rIns="0" bIns="0"/>
          <a:lstStyle>
            <a:lvl1pPr marL="0" indent="0">
              <a:lnSpc>
                <a:spcPct val="150000"/>
              </a:lnSpc>
              <a:buNone/>
              <a:defRPr sz="1000">
                <a:solidFill>
                  <a:schemeClr val="tx1"/>
                </a:solidFill>
                <a:latin typeface="Roboto" pitchFamily="2" charset="0"/>
                <a:ea typeface="Roboto" pitchFamily="2" charset="0"/>
              </a:defRPr>
            </a:lvl1pPr>
          </a:lstStyle>
          <a:p>
            <a:pPr lvl="0"/>
            <a:r>
              <a:rPr lang="en-US" noProof="0"/>
              <a:t>Roboto 10p</a:t>
            </a:r>
          </a:p>
        </p:txBody>
      </p:sp>
      <p:sp>
        <p:nvSpPr>
          <p:cNvPr id="19" name="Text Placeholder 18">
            <a:extLst>
              <a:ext uri="{FF2B5EF4-FFF2-40B4-BE49-F238E27FC236}">
                <a16:creationId xmlns:a16="http://schemas.microsoft.com/office/drawing/2014/main" id="{124D93D7-1708-44FC-A1D6-435E6CE09EEE}"/>
              </a:ext>
            </a:extLst>
          </p:cNvPr>
          <p:cNvSpPr>
            <a:spLocks noGrp="1"/>
          </p:cNvSpPr>
          <p:nvPr>
            <p:ph type="body" sz="quarter" idx="14" hasCustomPrompt="1"/>
          </p:nvPr>
        </p:nvSpPr>
        <p:spPr>
          <a:xfrm>
            <a:off x="1165225" y="1287658"/>
            <a:ext cx="2981262" cy="254673"/>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Headng</a:t>
            </a:r>
          </a:p>
        </p:txBody>
      </p:sp>
      <p:sp>
        <p:nvSpPr>
          <p:cNvPr id="14" name="Slide Number Placeholder 3">
            <a:extLst>
              <a:ext uri="{FF2B5EF4-FFF2-40B4-BE49-F238E27FC236}">
                <a16:creationId xmlns:a16="http://schemas.microsoft.com/office/drawing/2014/main" id="{CFB9006B-2570-4A94-ACDE-045993C79231}"/>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5" name="Chart Placeholder 3">
            <a:extLst>
              <a:ext uri="{FF2B5EF4-FFF2-40B4-BE49-F238E27FC236}">
                <a16:creationId xmlns:a16="http://schemas.microsoft.com/office/drawing/2014/main" id="{1C5C1144-E088-428B-A8DA-5108A83F970A}"/>
              </a:ext>
            </a:extLst>
          </p:cNvPr>
          <p:cNvSpPr>
            <a:spLocks noGrp="1"/>
          </p:cNvSpPr>
          <p:nvPr>
            <p:ph type="chart" sz="quarter" idx="17" hasCustomPrompt="1"/>
          </p:nvPr>
        </p:nvSpPr>
        <p:spPr>
          <a:xfrm>
            <a:off x="1165039" y="4366510"/>
            <a:ext cx="2987591" cy="1917311"/>
          </a:xfrm>
          <a:prstGeom prst="rect">
            <a:avLst/>
          </a:prstGeom>
        </p:spPr>
        <p:txBody>
          <a:bodyPr/>
          <a:lstStyle>
            <a:lvl1pPr marL="0" indent="0">
              <a:buNone/>
              <a:defRPr/>
            </a:lvl1pPr>
          </a:lstStyle>
          <a:p>
            <a:r>
              <a:rPr lang="en-US" noProof="0"/>
              <a:t>Diagram</a:t>
            </a:r>
          </a:p>
        </p:txBody>
      </p:sp>
      <p:sp>
        <p:nvSpPr>
          <p:cNvPr id="22" name="Text Placeholder 17">
            <a:extLst>
              <a:ext uri="{FF2B5EF4-FFF2-40B4-BE49-F238E27FC236}">
                <a16:creationId xmlns:a16="http://schemas.microsoft.com/office/drawing/2014/main" id="{BE14C715-A461-4AA1-A453-780C97BF4151}"/>
              </a:ext>
            </a:extLst>
          </p:cNvPr>
          <p:cNvSpPr>
            <a:spLocks noGrp="1"/>
          </p:cNvSpPr>
          <p:nvPr>
            <p:ph type="body" sz="quarter" idx="18" hasCustomPrompt="1"/>
          </p:nvPr>
        </p:nvSpPr>
        <p:spPr>
          <a:xfrm>
            <a:off x="1164991" y="4023001"/>
            <a:ext cx="2987310" cy="264835"/>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endParaRPr lang="en-US" noProof="0"/>
          </a:p>
          <a:p>
            <a:pPr lvl="0"/>
            <a:endParaRPr lang="en-US" noProof="0"/>
          </a:p>
        </p:txBody>
      </p:sp>
      <p:sp>
        <p:nvSpPr>
          <p:cNvPr id="23" name="Text Placeholder 17">
            <a:extLst>
              <a:ext uri="{FF2B5EF4-FFF2-40B4-BE49-F238E27FC236}">
                <a16:creationId xmlns:a16="http://schemas.microsoft.com/office/drawing/2014/main" id="{FEB37895-B513-419B-BACA-CF7903B5E7D6}"/>
              </a:ext>
            </a:extLst>
          </p:cNvPr>
          <p:cNvSpPr>
            <a:spLocks noGrp="1"/>
          </p:cNvSpPr>
          <p:nvPr>
            <p:ph type="body" sz="quarter" idx="19" hasCustomPrompt="1"/>
          </p:nvPr>
        </p:nvSpPr>
        <p:spPr>
          <a:xfrm>
            <a:off x="4665557" y="1792587"/>
            <a:ext cx="2981448" cy="2151740"/>
          </a:xfrm>
          <a:prstGeom prst="rect">
            <a:avLst/>
          </a:prstGeom>
        </p:spPr>
        <p:txBody>
          <a:bodyPr lIns="0" tIns="0" rIns="0" bIns="0"/>
          <a:lstStyle>
            <a:lvl1pPr marL="0" indent="0">
              <a:lnSpc>
                <a:spcPct val="150000"/>
              </a:lnSpc>
              <a:buNone/>
              <a:defRPr sz="1000">
                <a:solidFill>
                  <a:schemeClr val="tx1"/>
                </a:solidFill>
                <a:latin typeface="Roboto" pitchFamily="2" charset="0"/>
                <a:ea typeface="Roboto" pitchFamily="2" charset="0"/>
              </a:defRPr>
            </a:lvl1pPr>
          </a:lstStyle>
          <a:p>
            <a:pPr lvl="0"/>
            <a:r>
              <a:rPr lang="en-US" noProof="0"/>
              <a:t>Roboto 10p</a:t>
            </a:r>
          </a:p>
        </p:txBody>
      </p:sp>
      <p:sp>
        <p:nvSpPr>
          <p:cNvPr id="24" name="Text Placeholder 18">
            <a:extLst>
              <a:ext uri="{FF2B5EF4-FFF2-40B4-BE49-F238E27FC236}">
                <a16:creationId xmlns:a16="http://schemas.microsoft.com/office/drawing/2014/main" id="{A8853275-3314-4D51-A079-02E5D58CF4DF}"/>
              </a:ext>
            </a:extLst>
          </p:cNvPr>
          <p:cNvSpPr>
            <a:spLocks noGrp="1"/>
          </p:cNvSpPr>
          <p:nvPr>
            <p:ph type="body" sz="quarter" idx="20" hasCustomPrompt="1"/>
          </p:nvPr>
        </p:nvSpPr>
        <p:spPr>
          <a:xfrm>
            <a:off x="4665743" y="1287658"/>
            <a:ext cx="2981262" cy="254673"/>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Heading</a:t>
            </a:r>
          </a:p>
        </p:txBody>
      </p:sp>
      <p:sp>
        <p:nvSpPr>
          <p:cNvPr id="25" name="Chart Placeholder 3">
            <a:extLst>
              <a:ext uri="{FF2B5EF4-FFF2-40B4-BE49-F238E27FC236}">
                <a16:creationId xmlns:a16="http://schemas.microsoft.com/office/drawing/2014/main" id="{F6B5FED9-5BF5-460C-81B9-375CAB038074}"/>
              </a:ext>
            </a:extLst>
          </p:cNvPr>
          <p:cNvSpPr>
            <a:spLocks noGrp="1"/>
          </p:cNvSpPr>
          <p:nvPr>
            <p:ph type="chart" sz="quarter" idx="21" hasCustomPrompt="1"/>
          </p:nvPr>
        </p:nvSpPr>
        <p:spPr>
          <a:xfrm>
            <a:off x="4665557" y="4366510"/>
            <a:ext cx="2987591" cy="1917311"/>
          </a:xfrm>
          <a:prstGeom prst="rect">
            <a:avLst/>
          </a:prstGeom>
        </p:spPr>
        <p:txBody>
          <a:bodyPr/>
          <a:lstStyle>
            <a:lvl1pPr marL="0" indent="0">
              <a:buNone/>
              <a:defRPr/>
            </a:lvl1pPr>
          </a:lstStyle>
          <a:p>
            <a:r>
              <a:rPr lang="en-US" noProof="0"/>
              <a:t>Diagram</a:t>
            </a:r>
          </a:p>
        </p:txBody>
      </p:sp>
      <p:sp>
        <p:nvSpPr>
          <p:cNvPr id="26" name="Text Placeholder 17">
            <a:extLst>
              <a:ext uri="{FF2B5EF4-FFF2-40B4-BE49-F238E27FC236}">
                <a16:creationId xmlns:a16="http://schemas.microsoft.com/office/drawing/2014/main" id="{15731420-B5CD-4AD1-AD5E-32BF01231DD7}"/>
              </a:ext>
            </a:extLst>
          </p:cNvPr>
          <p:cNvSpPr>
            <a:spLocks noGrp="1"/>
          </p:cNvSpPr>
          <p:nvPr>
            <p:ph type="body" sz="quarter" idx="22" hasCustomPrompt="1"/>
          </p:nvPr>
        </p:nvSpPr>
        <p:spPr>
          <a:xfrm>
            <a:off x="4665509" y="4023001"/>
            <a:ext cx="2987310" cy="264835"/>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endParaRPr lang="en-US" noProof="0"/>
          </a:p>
          <a:p>
            <a:pPr lvl="0"/>
            <a:endParaRPr lang="en-US" noProof="0"/>
          </a:p>
        </p:txBody>
      </p:sp>
      <p:sp>
        <p:nvSpPr>
          <p:cNvPr id="27" name="Text Placeholder 17">
            <a:extLst>
              <a:ext uri="{FF2B5EF4-FFF2-40B4-BE49-F238E27FC236}">
                <a16:creationId xmlns:a16="http://schemas.microsoft.com/office/drawing/2014/main" id="{F5E37DC4-2C40-4D44-8787-FF15774DDCF5}"/>
              </a:ext>
            </a:extLst>
          </p:cNvPr>
          <p:cNvSpPr>
            <a:spLocks noGrp="1"/>
          </p:cNvSpPr>
          <p:nvPr>
            <p:ph type="body" sz="quarter" idx="23" hasCustomPrompt="1"/>
          </p:nvPr>
        </p:nvSpPr>
        <p:spPr>
          <a:xfrm>
            <a:off x="8186225" y="1792587"/>
            <a:ext cx="2981448" cy="2151740"/>
          </a:xfrm>
          <a:prstGeom prst="rect">
            <a:avLst/>
          </a:prstGeom>
        </p:spPr>
        <p:txBody>
          <a:bodyPr lIns="0" tIns="0" rIns="0" bIns="0"/>
          <a:lstStyle>
            <a:lvl1pPr marL="0" indent="0">
              <a:lnSpc>
                <a:spcPct val="150000"/>
              </a:lnSpc>
              <a:buNone/>
              <a:defRPr sz="1000">
                <a:solidFill>
                  <a:schemeClr val="tx1"/>
                </a:solidFill>
                <a:latin typeface="Roboto" pitchFamily="2" charset="0"/>
                <a:ea typeface="Roboto" pitchFamily="2" charset="0"/>
              </a:defRPr>
            </a:lvl1pPr>
          </a:lstStyle>
          <a:p>
            <a:pPr lvl="0"/>
            <a:r>
              <a:rPr lang="en-US" noProof="0"/>
              <a:t>Roboto 10p</a:t>
            </a:r>
          </a:p>
        </p:txBody>
      </p:sp>
      <p:sp>
        <p:nvSpPr>
          <p:cNvPr id="28" name="Text Placeholder 18">
            <a:extLst>
              <a:ext uri="{FF2B5EF4-FFF2-40B4-BE49-F238E27FC236}">
                <a16:creationId xmlns:a16="http://schemas.microsoft.com/office/drawing/2014/main" id="{771E070B-A64F-49BE-B52A-574AC9DDBB5C}"/>
              </a:ext>
            </a:extLst>
          </p:cNvPr>
          <p:cNvSpPr>
            <a:spLocks noGrp="1"/>
          </p:cNvSpPr>
          <p:nvPr>
            <p:ph type="body" sz="quarter" idx="24" hasCustomPrompt="1"/>
          </p:nvPr>
        </p:nvSpPr>
        <p:spPr>
          <a:xfrm>
            <a:off x="8186411" y="1287658"/>
            <a:ext cx="2981262" cy="254673"/>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Heading</a:t>
            </a:r>
          </a:p>
        </p:txBody>
      </p:sp>
      <p:sp>
        <p:nvSpPr>
          <p:cNvPr id="29" name="Chart Placeholder 3">
            <a:extLst>
              <a:ext uri="{FF2B5EF4-FFF2-40B4-BE49-F238E27FC236}">
                <a16:creationId xmlns:a16="http://schemas.microsoft.com/office/drawing/2014/main" id="{D9C3EEAC-7AED-4CF9-9A5A-B9B611450E08}"/>
              </a:ext>
            </a:extLst>
          </p:cNvPr>
          <p:cNvSpPr>
            <a:spLocks noGrp="1"/>
          </p:cNvSpPr>
          <p:nvPr>
            <p:ph type="chart" sz="quarter" idx="25" hasCustomPrompt="1"/>
          </p:nvPr>
        </p:nvSpPr>
        <p:spPr>
          <a:xfrm>
            <a:off x="8186225" y="4366510"/>
            <a:ext cx="2987591" cy="1917311"/>
          </a:xfrm>
          <a:prstGeom prst="rect">
            <a:avLst/>
          </a:prstGeom>
        </p:spPr>
        <p:txBody>
          <a:bodyPr/>
          <a:lstStyle>
            <a:lvl1pPr marL="0" indent="0">
              <a:buNone/>
              <a:defRPr/>
            </a:lvl1pPr>
          </a:lstStyle>
          <a:p>
            <a:r>
              <a:rPr lang="en-US" noProof="0"/>
              <a:t>Diagram</a:t>
            </a:r>
          </a:p>
        </p:txBody>
      </p:sp>
      <p:sp>
        <p:nvSpPr>
          <p:cNvPr id="30" name="Text Placeholder 17">
            <a:extLst>
              <a:ext uri="{FF2B5EF4-FFF2-40B4-BE49-F238E27FC236}">
                <a16:creationId xmlns:a16="http://schemas.microsoft.com/office/drawing/2014/main" id="{FD9FDC06-9FFF-4244-9B3B-E0286CAB73AF}"/>
              </a:ext>
            </a:extLst>
          </p:cNvPr>
          <p:cNvSpPr>
            <a:spLocks noGrp="1"/>
          </p:cNvSpPr>
          <p:nvPr>
            <p:ph type="body" sz="quarter" idx="26" hasCustomPrompt="1"/>
          </p:nvPr>
        </p:nvSpPr>
        <p:spPr>
          <a:xfrm>
            <a:off x="8186177" y="4023001"/>
            <a:ext cx="2987310" cy="264835"/>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endParaRPr lang="en-US" noProof="0"/>
          </a:p>
          <a:p>
            <a:pPr lvl="0"/>
            <a:endParaRPr lang="en-US" noProof="0"/>
          </a:p>
        </p:txBody>
      </p:sp>
    </p:spTree>
    <p:extLst>
      <p:ext uri="{BB962C8B-B14F-4D97-AF65-F5344CB8AC3E}">
        <p14:creationId xmlns:p14="http://schemas.microsoft.com/office/powerpoint/2010/main" val="25535672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ree text columns and two small dia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chemeClr val="tx1"/>
                </a:solidFill>
                <a:latin typeface="Cormorant Garamond" panose="00000500000000000000" pitchFamily="2" charset="0"/>
                <a:ea typeface="Roboto" pitchFamily="2" charset="0"/>
              </a:defRPr>
            </a:lvl1pPr>
          </a:lstStyle>
          <a:p>
            <a:r>
              <a:rPr lang="en-US" noProof="0"/>
              <a:t>Three text columns and two small diagrams</a:t>
            </a:r>
          </a:p>
        </p:txBody>
      </p:sp>
      <p:sp>
        <p:nvSpPr>
          <p:cNvPr id="6" name="Text Placeholder 17">
            <a:extLst>
              <a:ext uri="{FF2B5EF4-FFF2-40B4-BE49-F238E27FC236}">
                <a16:creationId xmlns:a16="http://schemas.microsoft.com/office/drawing/2014/main" id="{9DAF5234-8C2A-421C-83F8-B846AA0798B5}"/>
              </a:ext>
            </a:extLst>
          </p:cNvPr>
          <p:cNvSpPr>
            <a:spLocks noGrp="1"/>
          </p:cNvSpPr>
          <p:nvPr>
            <p:ph type="body" sz="quarter" idx="11" hasCustomPrompt="1"/>
          </p:nvPr>
        </p:nvSpPr>
        <p:spPr>
          <a:xfrm>
            <a:off x="1165039" y="1119337"/>
            <a:ext cx="7127936" cy="5263354"/>
          </a:xfrm>
          <a:prstGeom prst="rect">
            <a:avLst/>
          </a:prstGeom>
        </p:spPr>
        <p:txBody>
          <a:bodyPr lIns="0" tIns="0" rIns="0" bIns="0" numCol="3" spcCol="18000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000">
                <a:solidFill>
                  <a:schemeClr val="tx1"/>
                </a:solidFill>
                <a:latin typeface="Roboto" pitchFamily="2" charset="0"/>
                <a:ea typeface="Roboto"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lvl="0"/>
            <a:endParaRPr lang="en-US" noProof="0"/>
          </a:p>
        </p:txBody>
      </p:sp>
      <p:cxnSp>
        <p:nvCxnSpPr>
          <p:cNvPr id="7" name="Straight Connector 6">
            <a:extLst>
              <a:ext uri="{FF2B5EF4-FFF2-40B4-BE49-F238E27FC236}">
                <a16:creationId xmlns:a16="http://schemas.microsoft.com/office/drawing/2014/main" id="{3B02F760-D2F8-4D1A-B6C7-35DB20ECC8F1}"/>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9" name="Picture 8" descr="Icon&#10;&#10;Description automatically generated">
            <a:extLst>
              <a:ext uri="{FF2B5EF4-FFF2-40B4-BE49-F238E27FC236}">
                <a16:creationId xmlns:a16="http://schemas.microsoft.com/office/drawing/2014/main" id="{17FA9580-9F31-4E4C-B456-D591FBF0DB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8" name="Slide Number Placeholder 3">
            <a:extLst>
              <a:ext uri="{FF2B5EF4-FFF2-40B4-BE49-F238E27FC236}">
                <a16:creationId xmlns:a16="http://schemas.microsoft.com/office/drawing/2014/main" id="{27EF6628-0944-4FD4-930E-2CE4CC315C10}"/>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0" name="Chart Placeholder 3">
            <a:extLst>
              <a:ext uri="{FF2B5EF4-FFF2-40B4-BE49-F238E27FC236}">
                <a16:creationId xmlns:a16="http://schemas.microsoft.com/office/drawing/2014/main" id="{8EA8BDAE-3B19-43FC-A668-394C3E220CF8}"/>
              </a:ext>
            </a:extLst>
          </p:cNvPr>
          <p:cNvSpPr>
            <a:spLocks noGrp="1"/>
          </p:cNvSpPr>
          <p:nvPr>
            <p:ph type="chart" sz="quarter" idx="12" hasCustomPrompt="1"/>
          </p:nvPr>
        </p:nvSpPr>
        <p:spPr>
          <a:xfrm>
            <a:off x="8500903" y="1485287"/>
            <a:ext cx="2965609" cy="2133400"/>
          </a:xfrm>
          <a:prstGeom prst="rect">
            <a:avLst/>
          </a:prstGeom>
        </p:spPr>
        <p:txBody>
          <a:bodyPr/>
          <a:lstStyle>
            <a:lvl1pPr marL="0" indent="0">
              <a:buNone/>
              <a:defRPr/>
            </a:lvl1pPr>
          </a:lstStyle>
          <a:p>
            <a:r>
              <a:rPr lang="en-US" noProof="0"/>
              <a:t>Diagram</a:t>
            </a:r>
          </a:p>
        </p:txBody>
      </p:sp>
      <p:sp>
        <p:nvSpPr>
          <p:cNvPr id="11" name="Text Placeholder 17">
            <a:extLst>
              <a:ext uri="{FF2B5EF4-FFF2-40B4-BE49-F238E27FC236}">
                <a16:creationId xmlns:a16="http://schemas.microsoft.com/office/drawing/2014/main" id="{23C0F551-F9CC-41D4-AF06-56DE6CC367F5}"/>
              </a:ext>
            </a:extLst>
          </p:cNvPr>
          <p:cNvSpPr>
            <a:spLocks noGrp="1"/>
          </p:cNvSpPr>
          <p:nvPr>
            <p:ph type="body" sz="quarter" idx="13" hasCustomPrompt="1"/>
          </p:nvPr>
        </p:nvSpPr>
        <p:spPr>
          <a:xfrm>
            <a:off x="8500904" y="1119337"/>
            <a:ext cx="2965459" cy="291949"/>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endParaRPr lang="en-US" noProof="0"/>
          </a:p>
          <a:p>
            <a:pPr lvl="0"/>
            <a:endParaRPr lang="en-US" noProof="0"/>
          </a:p>
        </p:txBody>
      </p:sp>
      <p:sp>
        <p:nvSpPr>
          <p:cNvPr id="12" name="Chart Placeholder 3">
            <a:extLst>
              <a:ext uri="{FF2B5EF4-FFF2-40B4-BE49-F238E27FC236}">
                <a16:creationId xmlns:a16="http://schemas.microsoft.com/office/drawing/2014/main" id="{BF06366B-592F-4A91-B874-DE84C5C37D7E}"/>
              </a:ext>
            </a:extLst>
          </p:cNvPr>
          <p:cNvSpPr>
            <a:spLocks noGrp="1"/>
          </p:cNvSpPr>
          <p:nvPr>
            <p:ph type="chart" sz="quarter" idx="14" hasCustomPrompt="1"/>
          </p:nvPr>
        </p:nvSpPr>
        <p:spPr>
          <a:xfrm>
            <a:off x="8500352" y="4141711"/>
            <a:ext cx="2965609" cy="2133400"/>
          </a:xfrm>
          <a:prstGeom prst="rect">
            <a:avLst/>
          </a:prstGeom>
        </p:spPr>
        <p:txBody>
          <a:bodyPr/>
          <a:lstStyle>
            <a:lvl1pPr marL="0" indent="0">
              <a:buNone/>
              <a:defRPr/>
            </a:lvl1pPr>
          </a:lstStyle>
          <a:p>
            <a:r>
              <a:rPr lang="en-US" noProof="0"/>
              <a:t>Diagram</a:t>
            </a:r>
          </a:p>
        </p:txBody>
      </p:sp>
      <p:sp>
        <p:nvSpPr>
          <p:cNvPr id="13" name="Text Placeholder 17">
            <a:extLst>
              <a:ext uri="{FF2B5EF4-FFF2-40B4-BE49-F238E27FC236}">
                <a16:creationId xmlns:a16="http://schemas.microsoft.com/office/drawing/2014/main" id="{9220A8B5-6979-4A67-864E-9055EFC95E3F}"/>
              </a:ext>
            </a:extLst>
          </p:cNvPr>
          <p:cNvSpPr>
            <a:spLocks noGrp="1"/>
          </p:cNvSpPr>
          <p:nvPr>
            <p:ph type="body" sz="quarter" idx="15" hasCustomPrompt="1"/>
          </p:nvPr>
        </p:nvSpPr>
        <p:spPr>
          <a:xfrm>
            <a:off x="8500352" y="3782903"/>
            <a:ext cx="2965459" cy="291949"/>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endParaRPr lang="en-US" noProof="0"/>
          </a:p>
          <a:p>
            <a:pPr lvl="0"/>
            <a:endParaRPr lang="en-US" noProof="0"/>
          </a:p>
        </p:txBody>
      </p:sp>
    </p:spTree>
    <p:extLst>
      <p:ext uri="{BB962C8B-B14F-4D97-AF65-F5344CB8AC3E}">
        <p14:creationId xmlns:p14="http://schemas.microsoft.com/office/powerpoint/2010/main" val="34042453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ree text columns and two small diagram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chemeClr val="tx1"/>
                </a:solidFill>
                <a:latin typeface="Cormorant Garamond" panose="00000500000000000000" pitchFamily="2" charset="0"/>
                <a:ea typeface="Roboto" pitchFamily="2" charset="0"/>
              </a:defRPr>
            </a:lvl1pPr>
          </a:lstStyle>
          <a:p>
            <a:r>
              <a:rPr lang="en-US" noProof="0"/>
              <a:t>Three text columns and two small diagrams</a:t>
            </a:r>
          </a:p>
        </p:txBody>
      </p:sp>
      <p:cxnSp>
        <p:nvCxnSpPr>
          <p:cNvPr id="7" name="Straight Connector 6">
            <a:extLst>
              <a:ext uri="{FF2B5EF4-FFF2-40B4-BE49-F238E27FC236}">
                <a16:creationId xmlns:a16="http://schemas.microsoft.com/office/drawing/2014/main" id="{3B02F760-D2F8-4D1A-B6C7-35DB20ECC8F1}"/>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9" name="Picture 8" descr="Icon&#10;&#10;Description automatically generated">
            <a:extLst>
              <a:ext uri="{FF2B5EF4-FFF2-40B4-BE49-F238E27FC236}">
                <a16:creationId xmlns:a16="http://schemas.microsoft.com/office/drawing/2014/main" id="{17FA9580-9F31-4E4C-B456-D591FBF0DB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8" name="Slide Number Placeholder 3">
            <a:extLst>
              <a:ext uri="{FF2B5EF4-FFF2-40B4-BE49-F238E27FC236}">
                <a16:creationId xmlns:a16="http://schemas.microsoft.com/office/drawing/2014/main" id="{05968C71-61DE-4025-8380-01496372E283}"/>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0" name="Chart Placeholder 3">
            <a:extLst>
              <a:ext uri="{FF2B5EF4-FFF2-40B4-BE49-F238E27FC236}">
                <a16:creationId xmlns:a16="http://schemas.microsoft.com/office/drawing/2014/main" id="{4AF434A1-698A-41D8-A1A0-816F2D80D5AF}"/>
              </a:ext>
            </a:extLst>
          </p:cNvPr>
          <p:cNvSpPr>
            <a:spLocks noGrp="1"/>
          </p:cNvSpPr>
          <p:nvPr>
            <p:ph type="chart" sz="quarter" idx="12" hasCustomPrompt="1"/>
          </p:nvPr>
        </p:nvSpPr>
        <p:spPr>
          <a:xfrm>
            <a:off x="8500903" y="1485287"/>
            <a:ext cx="2965609" cy="2133400"/>
          </a:xfrm>
          <a:prstGeom prst="rect">
            <a:avLst/>
          </a:prstGeom>
        </p:spPr>
        <p:txBody>
          <a:bodyPr/>
          <a:lstStyle>
            <a:lvl1pPr marL="0" indent="0">
              <a:buNone/>
              <a:defRPr/>
            </a:lvl1pPr>
          </a:lstStyle>
          <a:p>
            <a:r>
              <a:rPr lang="en-US" noProof="0"/>
              <a:t>Diagram</a:t>
            </a:r>
          </a:p>
        </p:txBody>
      </p:sp>
      <p:sp>
        <p:nvSpPr>
          <p:cNvPr id="11" name="Text Placeholder 17">
            <a:extLst>
              <a:ext uri="{FF2B5EF4-FFF2-40B4-BE49-F238E27FC236}">
                <a16:creationId xmlns:a16="http://schemas.microsoft.com/office/drawing/2014/main" id="{AB3550AA-82E9-40F9-AEC5-F737CBC56B46}"/>
              </a:ext>
            </a:extLst>
          </p:cNvPr>
          <p:cNvSpPr>
            <a:spLocks noGrp="1"/>
          </p:cNvSpPr>
          <p:nvPr>
            <p:ph type="body" sz="quarter" idx="13" hasCustomPrompt="1"/>
          </p:nvPr>
        </p:nvSpPr>
        <p:spPr>
          <a:xfrm>
            <a:off x="8500904" y="1119337"/>
            <a:ext cx="2965459" cy="291949"/>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endParaRPr lang="en-US" noProof="0"/>
          </a:p>
          <a:p>
            <a:pPr lvl="0"/>
            <a:endParaRPr lang="en-US" noProof="0"/>
          </a:p>
        </p:txBody>
      </p:sp>
      <p:sp>
        <p:nvSpPr>
          <p:cNvPr id="14" name="Chart Placeholder 3">
            <a:extLst>
              <a:ext uri="{FF2B5EF4-FFF2-40B4-BE49-F238E27FC236}">
                <a16:creationId xmlns:a16="http://schemas.microsoft.com/office/drawing/2014/main" id="{1A64F745-A750-4E6E-B0C1-9FCA972CAB17}"/>
              </a:ext>
            </a:extLst>
          </p:cNvPr>
          <p:cNvSpPr>
            <a:spLocks noGrp="1"/>
          </p:cNvSpPr>
          <p:nvPr>
            <p:ph type="chart" sz="quarter" idx="14" hasCustomPrompt="1"/>
          </p:nvPr>
        </p:nvSpPr>
        <p:spPr>
          <a:xfrm>
            <a:off x="8500352" y="4141711"/>
            <a:ext cx="2965609" cy="2133400"/>
          </a:xfrm>
          <a:prstGeom prst="rect">
            <a:avLst/>
          </a:prstGeom>
        </p:spPr>
        <p:txBody>
          <a:bodyPr/>
          <a:lstStyle>
            <a:lvl1pPr marL="0" indent="0">
              <a:buNone/>
              <a:defRPr/>
            </a:lvl1pPr>
          </a:lstStyle>
          <a:p>
            <a:r>
              <a:rPr lang="en-US" noProof="0"/>
              <a:t>Diagram</a:t>
            </a:r>
          </a:p>
        </p:txBody>
      </p:sp>
      <p:sp>
        <p:nvSpPr>
          <p:cNvPr id="15" name="Text Placeholder 17">
            <a:extLst>
              <a:ext uri="{FF2B5EF4-FFF2-40B4-BE49-F238E27FC236}">
                <a16:creationId xmlns:a16="http://schemas.microsoft.com/office/drawing/2014/main" id="{A8300265-F54D-43F2-BC7A-5D044FA407F0}"/>
              </a:ext>
            </a:extLst>
          </p:cNvPr>
          <p:cNvSpPr>
            <a:spLocks noGrp="1"/>
          </p:cNvSpPr>
          <p:nvPr>
            <p:ph type="body" sz="quarter" idx="15" hasCustomPrompt="1"/>
          </p:nvPr>
        </p:nvSpPr>
        <p:spPr>
          <a:xfrm>
            <a:off x="8500352" y="3782903"/>
            <a:ext cx="2965459" cy="291949"/>
          </a:xfrm>
          <a:prstGeom prst="rect">
            <a:avLst/>
          </a:prstGeom>
        </p:spPr>
        <p:txBody>
          <a:bodyPr lIns="0" tIns="0" rIns="0" bIns="0"/>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1200" b="0">
                <a:solidFill>
                  <a:schemeClr val="tx1"/>
                </a:solidFill>
                <a:latin typeface="Roboto" pitchFamily="2" charset="0"/>
                <a:ea typeface="Roboto" pitchFamily="2" charset="0"/>
              </a:defRPr>
            </a:lvl1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Diagram heading</a:t>
            </a:r>
          </a:p>
          <a:p>
            <a:pPr lvl="0"/>
            <a:endParaRPr lang="en-US" noProof="0"/>
          </a:p>
          <a:p>
            <a:pPr lvl="0"/>
            <a:endParaRPr lang="en-US" noProof="0"/>
          </a:p>
        </p:txBody>
      </p:sp>
      <p:sp>
        <p:nvSpPr>
          <p:cNvPr id="16" name="Text Placeholder 17">
            <a:extLst>
              <a:ext uri="{FF2B5EF4-FFF2-40B4-BE49-F238E27FC236}">
                <a16:creationId xmlns:a16="http://schemas.microsoft.com/office/drawing/2014/main" id="{1C84874C-BE12-4E7A-98F4-AE112A257A7E}"/>
              </a:ext>
            </a:extLst>
          </p:cNvPr>
          <p:cNvSpPr>
            <a:spLocks noGrp="1"/>
          </p:cNvSpPr>
          <p:nvPr>
            <p:ph type="body" sz="quarter" idx="11" hasCustomPrompt="1"/>
          </p:nvPr>
        </p:nvSpPr>
        <p:spPr>
          <a:xfrm>
            <a:off x="1165039" y="1119337"/>
            <a:ext cx="7127936" cy="5263354"/>
          </a:xfrm>
          <a:prstGeom prst="rect">
            <a:avLst/>
          </a:prstGeom>
        </p:spPr>
        <p:txBody>
          <a:bodyPr lIns="0" tIns="0" rIns="0" bIns="0" numCol="3" spcCol="180000"/>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000">
                <a:solidFill>
                  <a:schemeClr val="tx1"/>
                </a:solidFill>
                <a:latin typeface="Roboto" pitchFamily="2" charset="0"/>
                <a:ea typeface="Roboto" pitchFamily="2"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lvl="0"/>
            <a:endParaRPr lang="en-US" noProof="0"/>
          </a:p>
        </p:txBody>
      </p:sp>
    </p:spTree>
    <p:extLst>
      <p:ext uri="{BB962C8B-B14F-4D97-AF65-F5344CB8AC3E}">
        <p14:creationId xmlns:p14="http://schemas.microsoft.com/office/powerpoint/2010/main" val="3710540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Report page a lot of text with an introduc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chemeClr val="tx1"/>
                </a:solidFill>
                <a:latin typeface="Cormorant Garamond" panose="00000500000000000000" pitchFamily="2" charset="0"/>
                <a:ea typeface="Roboto" pitchFamily="2" charset="0"/>
              </a:defRPr>
            </a:lvl1pPr>
          </a:lstStyle>
          <a:p>
            <a:r>
              <a:rPr lang="en-US" noProof="0"/>
              <a:t>Report page a lot of text with an introduction</a:t>
            </a:r>
          </a:p>
        </p:txBody>
      </p:sp>
      <p:cxnSp>
        <p:nvCxnSpPr>
          <p:cNvPr id="7" name="Straight Connector 6">
            <a:extLst>
              <a:ext uri="{FF2B5EF4-FFF2-40B4-BE49-F238E27FC236}">
                <a16:creationId xmlns:a16="http://schemas.microsoft.com/office/drawing/2014/main" id="{3B02F760-D2F8-4D1A-B6C7-35DB20ECC8F1}"/>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9" name="Picture 8" descr="Icon&#10;&#10;Description automatically generated">
            <a:extLst>
              <a:ext uri="{FF2B5EF4-FFF2-40B4-BE49-F238E27FC236}">
                <a16:creationId xmlns:a16="http://schemas.microsoft.com/office/drawing/2014/main" id="{17FA9580-9F31-4E4C-B456-D591FBF0DB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8" name="Slide Number Placeholder 3">
            <a:extLst>
              <a:ext uri="{FF2B5EF4-FFF2-40B4-BE49-F238E27FC236}">
                <a16:creationId xmlns:a16="http://schemas.microsoft.com/office/drawing/2014/main" id="{27EF6628-0944-4FD4-930E-2CE4CC315C10}"/>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2" name="Text Placeholder 3">
            <a:extLst>
              <a:ext uri="{FF2B5EF4-FFF2-40B4-BE49-F238E27FC236}">
                <a16:creationId xmlns:a16="http://schemas.microsoft.com/office/drawing/2014/main" id="{DED441E7-359C-4C2F-B604-F811F8298BFF}"/>
              </a:ext>
            </a:extLst>
          </p:cNvPr>
          <p:cNvSpPr>
            <a:spLocks noGrp="1"/>
          </p:cNvSpPr>
          <p:nvPr>
            <p:ph type="body" sz="quarter" idx="12" hasCustomPrompt="1"/>
          </p:nvPr>
        </p:nvSpPr>
        <p:spPr>
          <a:xfrm>
            <a:off x="1164851" y="1113781"/>
            <a:ext cx="9286366" cy="1121067"/>
          </a:xfrm>
          <a:prstGeom prst="rect">
            <a:avLst/>
          </a:prstGeom>
        </p:spPr>
        <p:txBody>
          <a:bodyPr wrap="square" lIns="0" tIns="0" rIns="0" bIns="0"/>
          <a:lstStyle>
            <a:lvl1pPr algn="l">
              <a:buClr>
                <a:schemeClr val="accent4"/>
              </a:buClr>
              <a:buFont typeface="Wingdings" panose="05000000000000000000" pitchFamily="2" charset="2"/>
              <a:buChar char="ü"/>
              <a:defRPr sz="1600">
                <a:latin typeface="Cormorant Garamond" panose="000005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noProof="0"/>
              <a:t>Lorem ipsum dolor sit amet</a:t>
            </a:r>
          </a:p>
          <a:p>
            <a:pPr marL="228600" marR="0" lvl="0" indent="-228600" algn="l" defTabSz="914400" rtl="0" eaLnBrk="1" fontAlgn="auto" latinLnBrk="0" hangingPunct="1">
              <a:lnSpc>
                <a:spcPct val="90000"/>
              </a:lnSpc>
              <a:spcBef>
                <a:spcPts val="1000"/>
              </a:spcBef>
              <a:spcAft>
                <a:spcPts val="0"/>
              </a:spcAft>
              <a:buClrTx/>
              <a:buSzTx/>
              <a:tabLst/>
              <a:defRPr/>
            </a:pPr>
            <a:r>
              <a:rPr lang="en-US" noProof="0"/>
              <a:t>Lorem ipsum dolor sit amet</a:t>
            </a:r>
          </a:p>
          <a:p>
            <a:pPr marL="228600" marR="0" lvl="0" indent="-228600" algn="l" defTabSz="914400" rtl="0" eaLnBrk="1" fontAlgn="auto" latinLnBrk="0" hangingPunct="1">
              <a:lnSpc>
                <a:spcPct val="90000"/>
              </a:lnSpc>
              <a:spcBef>
                <a:spcPts val="1000"/>
              </a:spcBef>
              <a:spcAft>
                <a:spcPts val="0"/>
              </a:spcAft>
              <a:buClrTx/>
              <a:buSzTx/>
              <a:tabLst/>
              <a:defRPr/>
            </a:pPr>
            <a:r>
              <a:rPr lang="en-US" noProof="0"/>
              <a:t>Lorem ipsum dolor sit amet</a:t>
            </a:r>
          </a:p>
        </p:txBody>
      </p:sp>
      <p:sp>
        <p:nvSpPr>
          <p:cNvPr id="13" name="Text Placeholder 17">
            <a:extLst>
              <a:ext uri="{FF2B5EF4-FFF2-40B4-BE49-F238E27FC236}">
                <a16:creationId xmlns:a16="http://schemas.microsoft.com/office/drawing/2014/main" id="{10A978D0-D51C-4722-96EE-44B6EC50A615}"/>
              </a:ext>
            </a:extLst>
          </p:cNvPr>
          <p:cNvSpPr>
            <a:spLocks noGrp="1"/>
          </p:cNvSpPr>
          <p:nvPr>
            <p:ph type="body" sz="quarter" idx="13" hasCustomPrompt="1"/>
          </p:nvPr>
        </p:nvSpPr>
        <p:spPr>
          <a:xfrm>
            <a:off x="1164852" y="2577567"/>
            <a:ext cx="9286366" cy="3805123"/>
          </a:xfrm>
          <a:prstGeom prst="rect">
            <a:avLst/>
          </a:prstGeom>
        </p:spPr>
        <p:txBody>
          <a:bodyPr lIns="0" tIns="0" rIns="0" bIns="0" numCol="3" spcCol="180000"/>
          <a:lstStyle>
            <a:lvl1pPr marL="0" marR="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sz="1000">
                <a:solidFill>
                  <a:schemeClr val="tx1"/>
                </a:solidFill>
                <a:latin typeface="Roboto" pitchFamily="2" charset="0"/>
                <a:ea typeface="Roboto" pitchFamily="2" charset="0"/>
              </a:defRPr>
            </a:lvl1pPr>
          </a:lstStyle>
          <a:p>
            <a:pPr lvl="0"/>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lvl="0"/>
            <a:endParaRPr lang="en-US" noProof="0"/>
          </a:p>
        </p:txBody>
      </p:sp>
    </p:spTree>
    <p:extLst>
      <p:ext uri="{BB962C8B-B14F-4D97-AF65-F5344CB8AC3E}">
        <p14:creationId xmlns:p14="http://schemas.microsoft.com/office/powerpoint/2010/main" val="3146737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Report page a lot of text with an introductio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chemeClr val="tx1"/>
                </a:solidFill>
                <a:latin typeface="Cormorant Garamond" panose="00000500000000000000" pitchFamily="2" charset="0"/>
                <a:ea typeface="Roboto" pitchFamily="2" charset="0"/>
              </a:defRPr>
            </a:lvl1pPr>
          </a:lstStyle>
          <a:p>
            <a:r>
              <a:rPr lang="en-US" noProof="0"/>
              <a:t>Report page a lot of text with an introduction</a:t>
            </a:r>
          </a:p>
        </p:txBody>
      </p:sp>
      <p:cxnSp>
        <p:nvCxnSpPr>
          <p:cNvPr id="7" name="Straight Connector 6">
            <a:extLst>
              <a:ext uri="{FF2B5EF4-FFF2-40B4-BE49-F238E27FC236}">
                <a16:creationId xmlns:a16="http://schemas.microsoft.com/office/drawing/2014/main" id="{3B02F760-D2F8-4D1A-B6C7-35DB20ECC8F1}"/>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9" name="Picture 8" descr="Icon&#10;&#10;Description automatically generated">
            <a:extLst>
              <a:ext uri="{FF2B5EF4-FFF2-40B4-BE49-F238E27FC236}">
                <a16:creationId xmlns:a16="http://schemas.microsoft.com/office/drawing/2014/main" id="{17FA9580-9F31-4E4C-B456-D591FBF0DB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8" name="Slide Number Placeholder 3">
            <a:extLst>
              <a:ext uri="{FF2B5EF4-FFF2-40B4-BE49-F238E27FC236}">
                <a16:creationId xmlns:a16="http://schemas.microsoft.com/office/drawing/2014/main" id="{05968C71-61DE-4025-8380-01496372E283}"/>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4" name="Text Placeholder 3">
            <a:extLst>
              <a:ext uri="{FF2B5EF4-FFF2-40B4-BE49-F238E27FC236}">
                <a16:creationId xmlns:a16="http://schemas.microsoft.com/office/drawing/2014/main" id="{8CEA66AE-F344-416D-A4E4-301025A10E78}"/>
              </a:ext>
            </a:extLst>
          </p:cNvPr>
          <p:cNvSpPr>
            <a:spLocks noGrp="1"/>
          </p:cNvSpPr>
          <p:nvPr>
            <p:ph type="body" sz="quarter" idx="12" hasCustomPrompt="1"/>
          </p:nvPr>
        </p:nvSpPr>
        <p:spPr>
          <a:xfrm>
            <a:off x="1164851" y="1113781"/>
            <a:ext cx="9286366" cy="1121067"/>
          </a:xfrm>
          <a:prstGeom prst="rect">
            <a:avLst/>
          </a:prstGeom>
        </p:spPr>
        <p:txBody>
          <a:bodyPr wrap="square" lIns="0" tIns="0" rIns="0" bIns="0"/>
          <a:lstStyle>
            <a:lvl1pPr algn="l">
              <a:buClr>
                <a:schemeClr val="accent4"/>
              </a:buClr>
              <a:buFont typeface="Wingdings" panose="05000000000000000000" pitchFamily="2" charset="2"/>
              <a:buChar char="ü"/>
              <a:defRPr sz="1600">
                <a:latin typeface="Cormorant Garamond" panose="00000500000000000000" pitchFamily="2"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noProof="0"/>
              <a:t>Lorem ipsum dolor sit amet</a:t>
            </a:r>
          </a:p>
          <a:p>
            <a:pPr marL="228600" marR="0" lvl="0" indent="-228600" algn="l" defTabSz="914400" rtl="0" eaLnBrk="1" fontAlgn="auto" latinLnBrk="0" hangingPunct="1">
              <a:lnSpc>
                <a:spcPct val="90000"/>
              </a:lnSpc>
              <a:spcBef>
                <a:spcPts val="1000"/>
              </a:spcBef>
              <a:spcAft>
                <a:spcPts val="0"/>
              </a:spcAft>
              <a:buClrTx/>
              <a:buSzTx/>
              <a:tabLst/>
              <a:defRPr/>
            </a:pPr>
            <a:r>
              <a:rPr lang="en-US" noProof="0"/>
              <a:t>Lorem ipsum dolor sit amet</a:t>
            </a:r>
          </a:p>
          <a:p>
            <a:pPr marL="228600" marR="0" lvl="0" indent="-228600" algn="l" defTabSz="914400" rtl="0" eaLnBrk="1" fontAlgn="auto" latinLnBrk="0" hangingPunct="1">
              <a:lnSpc>
                <a:spcPct val="90000"/>
              </a:lnSpc>
              <a:spcBef>
                <a:spcPts val="1000"/>
              </a:spcBef>
              <a:spcAft>
                <a:spcPts val="0"/>
              </a:spcAft>
              <a:buClrTx/>
              <a:buSzTx/>
              <a:tabLst/>
              <a:defRPr/>
            </a:pPr>
            <a:r>
              <a:rPr lang="en-US" noProof="0"/>
              <a:t>Lorem ipsum dolor sit amet</a:t>
            </a:r>
          </a:p>
        </p:txBody>
      </p:sp>
      <p:sp>
        <p:nvSpPr>
          <p:cNvPr id="12" name="Text Placeholder 17">
            <a:extLst>
              <a:ext uri="{FF2B5EF4-FFF2-40B4-BE49-F238E27FC236}">
                <a16:creationId xmlns:a16="http://schemas.microsoft.com/office/drawing/2014/main" id="{156C13C3-3FD2-4AE2-9835-FBDF912051DC}"/>
              </a:ext>
            </a:extLst>
          </p:cNvPr>
          <p:cNvSpPr>
            <a:spLocks noGrp="1"/>
          </p:cNvSpPr>
          <p:nvPr>
            <p:ph type="body" sz="quarter" idx="13" hasCustomPrompt="1"/>
          </p:nvPr>
        </p:nvSpPr>
        <p:spPr>
          <a:xfrm>
            <a:off x="1164852" y="2577567"/>
            <a:ext cx="9286366" cy="3805123"/>
          </a:xfrm>
          <a:prstGeom prst="rect">
            <a:avLst/>
          </a:prstGeom>
        </p:spPr>
        <p:txBody>
          <a:bodyPr lIns="0" tIns="0" rIns="0" bIns="0" numCol="3" spcCol="180000"/>
          <a:lstStyle>
            <a:lvl1pPr marL="0" marR="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sz="1000">
                <a:solidFill>
                  <a:schemeClr val="tx1"/>
                </a:solidFill>
                <a:latin typeface="Roboto" pitchFamily="2" charset="0"/>
                <a:ea typeface="Roboto" pitchFamily="2" charset="0"/>
              </a:defRPr>
            </a:lvl1pPr>
          </a:lstStyle>
          <a:p>
            <a:pPr lvl="0"/>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lvl="0"/>
            <a:endParaRPr lang="en-US" noProof="0"/>
          </a:p>
        </p:txBody>
      </p:sp>
    </p:spTree>
    <p:extLst>
      <p:ext uri="{BB962C8B-B14F-4D97-AF65-F5344CB8AC3E}">
        <p14:creationId xmlns:p14="http://schemas.microsoft.com/office/powerpoint/2010/main" val="3793465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Metod and defintions">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9DAF5234-8C2A-421C-83F8-B846AA0798B5}"/>
              </a:ext>
            </a:extLst>
          </p:cNvPr>
          <p:cNvSpPr>
            <a:spLocks noGrp="1"/>
          </p:cNvSpPr>
          <p:nvPr>
            <p:ph type="body" sz="quarter" idx="11" hasCustomPrompt="1"/>
          </p:nvPr>
        </p:nvSpPr>
        <p:spPr>
          <a:xfrm>
            <a:off x="1165039" y="1119337"/>
            <a:ext cx="8873264" cy="5263354"/>
          </a:xfrm>
          <a:prstGeom prst="rect">
            <a:avLst/>
          </a:prstGeom>
        </p:spPr>
        <p:txBody>
          <a:bodyPr lIns="0" tIns="0" rIns="0" bIns="0" numCol="3" spcCol="180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tx1"/>
                </a:solidFill>
                <a:latin typeface="Roboto" pitchFamily="2" charset="0"/>
                <a:ea typeface="Roboto" pitchFamily="2" charset="0"/>
              </a:defRPr>
            </a:lvl1pPr>
          </a:lstStyle>
          <a:p>
            <a:pPr lvl="0"/>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lvl="0"/>
            <a:endParaRPr lang="en-US" noProof="0"/>
          </a:p>
        </p:txBody>
      </p:sp>
      <p:cxnSp>
        <p:nvCxnSpPr>
          <p:cNvPr id="7" name="Straight Connector 6">
            <a:extLst>
              <a:ext uri="{FF2B5EF4-FFF2-40B4-BE49-F238E27FC236}">
                <a16:creationId xmlns:a16="http://schemas.microsoft.com/office/drawing/2014/main" id="{3B02F760-D2F8-4D1A-B6C7-35DB20ECC8F1}"/>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9" name="Picture 8" descr="Icon&#10;&#10;Description automatically generated">
            <a:extLst>
              <a:ext uri="{FF2B5EF4-FFF2-40B4-BE49-F238E27FC236}">
                <a16:creationId xmlns:a16="http://schemas.microsoft.com/office/drawing/2014/main" id="{17FA9580-9F31-4E4C-B456-D591FBF0DB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8" name="Slide Number Placeholder 3">
            <a:extLst>
              <a:ext uri="{FF2B5EF4-FFF2-40B4-BE49-F238E27FC236}">
                <a16:creationId xmlns:a16="http://schemas.microsoft.com/office/drawing/2014/main" id="{27EF6628-0944-4FD4-930E-2CE4CC315C10}"/>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0" name="TextBox 9">
            <a:extLst>
              <a:ext uri="{FF2B5EF4-FFF2-40B4-BE49-F238E27FC236}">
                <a16:creationId xmlns:a16="http://schemas.microsoft.com/office/drawing/2014/main" id="{8B3AA467-92A1-44A4-938D-3DD1E79DCB51}"/>
              </a:ext>
            </a:extLst>
          </p:cNvPr>
          <p:cNvSpPr txBox="1"/>
          <p:nvPr userDrawn="1"/>
        </p:nvSpPr>
        <p:spPr>
          <a:xfrm>
            <a:off x="1165038" y="337181"/>
            <a:ext cx="3435035" cy="369332"/>
          </a:xfrm>
          <a:prstGeom prst="rect">
            <a:avLst/>
          </a:prstGeom>
          <a:noFill/>
        </p:spPr>
        <p:txBody>
          <a:bodyPr wrap="square" lIns="0" tIns="0" rIns="0" bIns="0">
            <a:spAutoFit/>
          </a:bodyPr>
          <a:lstStyle/>
          <a:p>
            <a:r>
              <a:rPr lang="en-US" sz="2400" noProof="0">
                <a:latin typeface="Cormorant Garamond" panose="00000500000000000000" pitchFamily="2" charset="0"/>
              </a:rPr>
              <a:t>Method and definitions</a:t>
            </a:r>
          </a:p>
        </p:txBody>
      </p:sp>
    </p:spTree>
    <p:extLst>
      <p:ext uri="{BB962C8B-B14F-4D97-AF65-F5344CB8AC3E}">
        <p14:creationId xmlns:p14="http://schemas.microsoft.com/office/powerpoint/2010/main" val="3977208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Metod and defintions">
    <p:bg>
      <p:bgPr>
        <a:solidFill>
          <a:schemeClr val="accent3"/>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9DAF5234-8C2A-421C-83F8-B846AA0798B5}"/>
              </a:ext>
            </a:extLst>
          </p:cNvPr>
          <p:cNvSpPr>
            <a:spLocks noGrp="1"/>
          </p:cNvSpPr>
          <p:nvPr>
            <p:ph type="body" sz="quarter" idx="11" hasCustomPrompt="1"/>
          </p:nvPr>
        </p:nvSpPr>
        <p:spPr>
          <a:xfrm>
            <a:off x="1165039" y="1119337"/>
            <a:ext cx="8873264" cy="5263354"/>
          </a:xfrm>
          <a:prstGeom prst="rect">
            <a:avLst/>
          </a:prstGeom>
        </p:spPr>
        <p:txBody>
          <a:bodyPr lIns="0" tIns="0" rIns="0" bIns="0" numCol="3" spcCol="180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tx1"/>
                </a:solidFill>
                <a:latin typeface="Roboto" pitchFamily="2" charset="0"/>
                <a:ea typeface="Roboto" pitchFamily="2" charset="0"/>
              </a:defRPr>
            </a:lvl1pPr>
          </a:lstStyle>
          <a:p>
            <a:pPr lvl="0"/>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lvl="0"/>
            <a:endParaRPr lang="en-US" noProof="0"/>
          </a:p>
        </p:txBody>
      </p:sp>
      <p:cxnSp>
        <p:nvCxnSpPr>
          <p:cNvPr id="7" name="Straight Connector 6">
            <a:extLst>
              <a:ext uri="{FF2B5EF4-FFF2-40B4-BE49-F238E27FC236}">
                <a16:creationId xmlns:a16="http://schemas.microsoft.com/office/drawing/2014/main" id="{3B02F760-D2F8-4D1A-B6C7-35DB20ECC8F1}"/>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9" name="Picture 8" descr="Icon&#10;&#10;Description automatically generated">
            <a:extLst>
              <a:ext uri="{FF2B5EF4-FFF2-40B4-BE49-F238E27FC236}">
                <a16:creationId xmlns:a16="http://schemas.microsoft.com/office/drawing/2014/main" id="{17FA9580-9F31-4E4C-B456-D591FBF0DB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8" name="Slide Number Placeholder 3">
            <a:extLst>
              <a:ext uri="{FF2B5EF4-FFF2-40B4-BE49-F238E27FC236}">
                <a16:creationId xmlns:a16="http://schemas.microsoft.com/office/drawing/2014/main" id="{27EF6628-0944-4FD4-930E-2CE4CC315C10}"/>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0" name="TextBox 9">
            <a:extLst>
              <a:ext uri="{FF2B5EF4-FFF2-40B4-BE49-F238E27FC236}">
                <a16:creationId xmlns:a16="http://schemas.microsoft.com/office/drawing/2014/main" id="{8B3AA467-92A1-44A4-938D-3DD1E79DCB51}"/>
              </a:ext>
            </a:extLst>
          </p:cNvPr>
          <p:cNvSpPr txBox="1"/>
          <p:nvPr userDrawn="1"/>
        </p:nvSpPr>
        <p:spPr>
          <a:xfrm>
            <a:off x="1165038" y="337181"/>
            <a:ext cx="3435035" cy="369332"/>
          </a:xfrm>
          <a:prstGeom prst="rect">
            <a:avLst/>
          </a:prstGeom>
          <a:noFill/>
        </p:spPr>
        <p:txBody>
          <a:bodyPr wrap="square" lIns="0" tIns="0" rIns="0" bIns="0">
            <a:spAutoFit/>
          </a:bodyPr>
          <a:lstStyle/>
          <a:p>
            <a:r>
              <a:rPr lang="en-US" sz="2400" noProof="0">
                <a:latin typeface="Cormorant Garamond" panose="00000500000000000000" pitchFamily="2" charset="0"/>
              </a:rPr>
              <a:t>Method and definitions</a:t>
            </a:r>
          </a:p>
        </p:txBody>
      </p:sp>
    </p:spTree>
    <p:extLst>
      <p:ext uri="{BB962C8B-B14F-4D97-AF65-F5344CB8AC3E}">
        <p14:creationId xmlns:p14="http://schemas.microsoft.com/office/powerpoint/2010/main" val="17271850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Metod and defintions">
    <p:bg>
      <p:bgPr>
        <a:solidFill>
          <a:schemeClr val="tx2"/>
        </a:solidFill>
        <a:effectLst/>
      </p:bgPr>
    </p:bg>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9DAF5234-8C2A-421C-83F8-B846AA0798B5}"/>
              </a:ext>
            </a:extLst>
          </p:cNvPr>
          <p:cNvSpPr>
            <a:spLocks noGrp="1"/>
          </p:cNvSpPr>
          <p:nvPr>
            <p:ph type="body" sz="quarter" idx="11" hasCustomPrompt="1"/>
          </p:nvPr>
        </p:nvSpPr>
        <p:spPr>
          <a:xfrm>
            <a:off x="1165039" y="1119337"/>
            <a:ext cx="8873264" cy="5263354"/>
          </a:xfrm>
          <a:prstGeom prst="rect">
            <a:avLst/>
          </a:prstGeom>
        </p:spPr>
        <p:txBody>
          <a:bodyPr lIns="0" tIns="0" rIns="0" bIns="0" numCol="3" spcCol="180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Roboto" pitchFamily="2" charset="0"/>
                <a:ea typeface="Roboto" pitchFamily="2" charset="0"/>
              </a:defRPr>
            </a:lvl1pPr>
          </a:lstStyle>
          <a:p>
            <a:pPr lvl="0"/>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Lorem ipsum dolor sit amet, consectetur adipiscing elit, sed do eiusmod tempor incididunt ut labore et dolore magna aliqua. Ut enim ad minim veniam, quis nostrud exercitation ullamco laboris nisi ut aliquip ex ea commodo consequat</a:t>
            </a:r>
          </a:p>
          <a:p>
            <a:pPr lvl="0"/>
            <a:endParaRPr lang="en-US" noProof="0"/>
          </a:p>
        </p:txBody>
      </p:sp>
      <p:sp>
        <p:nvSpPr>
          <p:cNvPr id="8" name="Slide Number Placeholder 3">
            <a:extLst>
              <a:ext uri="{FF2B5EF4-FFF2-40B4-BE49-F238E27FC236}">
                <a16:creationId xmlns:a16="http://schemas.microsoft.com/office/drawing/2014/main" id="{27EF6628-0944-4FD4-930E-2CE4CC315C10}"/>
              </a:ext>
            </a:extLst>
          </p:cNvPr>
          <p:cNvSpPr>
            <a:spLocks noGrp="1"/>
          </p:cNvSpPr>
          <p:nvPr>
            <p:ph type="sldNum" sz="quarter" idx="10"/>
          </p:nvPr>
        </p:nvSpPr>
        <p:spPr>
          <a:xfrm>
            <a:off x="10451218" y="345248"/>
            <a:ext cx="1014742" cy="380310"/>
          </a:xfrm>
        </p:spPr>
        <p:txBody>
          <a:bodyPr/>
          <a:lstStyle>
            <a:lvl1pPr>
              <a:defRPr sz="1200">
                <a:solidFill>
                  <a:schemeClr val="bg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0" name="TextBox 9">
            <a:extLst>
              <a:ext uri="{FF2B5EF4-FFF2-40B4-BE49-F238E27FC236}">
                <a16:creationId xmlns:a16="http://schemas.microsoft.com/office/drawing/2014/main" id="{8B3AA467-92A1-44A4-938D-3DD1E79DCB51}"/>
              </a:ext>
            </a:extLst>
          </p:cNvPr>
          <p:cNvSpPr txBox="1"/>
          <p:nvPr userDrawn="1"/>
        </p:nvSpPr>
        <p:spPr>
          <a:xfrm>
            <a:off x="1165038" y="337181"/>
            <a:ext cx="3435035" cy="738664"/>
          </a:xfrm>
          <a:prstGeom prst="rect">
            <a:avLst/>
          </a:prstGeom>
          <a:noFill/>
        </p:spPr>
        <p:txBody>
          <a:bodyPr wrap="square" lIns="0" tIns="0" rIns="0" bIns="0">
            <a:spAutoFit/>
          </a:bodyPr>
          <a:lstStyle/>
          <a:p>
            <a:r>
              <a:rPr lang="en-US" sz="2400" noProof="0" err="1">
                <a:solidFill>
                  <a:schemeClr val="bg1"/>
                </a:solidFill>
                <a:latin typeface="Cormorant Garamond" panose="00000500000000000000" pitchFamily="2" charset="0"/>
              </a:rPr>
              <a:t>Begrepsforklaring</a:t>
            </a:r>
            <a:r>
              <a:rPr lang="en-US" sz="2400" noProof="0">
                <a:solidFill>
                  <a:schemeClr val="bg1"/>
                </a:solidFill>
                <a:latin typeface="Cormorant Garamond" panose="00000500000000000000" pitchFamily="2" charset="0"/>
              </a:rPr>
              <a:t> </a:t>
            </a:r>
            <a:r>
              <a:rPr lang="en-US" sz="2400" noProof="0" err="1">
                <a:solidFill>
                  <a:schemeClr val="bg1"/>
                </a:solidFill>
                <a:latin typeface="Cormorant Garamond" panose="00000500000000000000" pitchFamily="2" charset="0"/>
              </a:rPr>
              <a:t>og</a:t>
            </a:r>
            <a:r>
              <a:rPr lang="en-US" sz="2400" noProof="0">
                <a:solidFill>
                  <a:schemeClr val="bg1"/>
                </a:solidFill>
                <a:latin typeface="Cormorant Garamond" panose="00000500000000000000" pitchFamily="2" charset="0"/>
              </a:rPr>
              <a:t> </a:t>
            </a:r>
            <a:r>
              <a:rPr lang="en-US" sz="2400" noProof="0" err="1">
                <a:solidFill>
                  <a:schemeClr val="bg1"/>
                </a:solidFill>
                <a:latin typeface="Cormorant Garamond" panose="00000500000000000000" pitchFamily="2" charset="0"/>
              </a:rPr>
              <a:t>metode</a:t>
            </a:r>
            <a:endParaRPr lang="en-US" sz="2400" noProof="0">
              <a:solidFill>
                <a:schemeClr val="bg1"/>
              </a:solidFill>
              <a:latin typeface="Cormorant Garamond" panose="00000500000000000000" pitchFamily="2" charset="0"/>
            </a:endParaRPr>
          </a:p>
          <a:p>
            <a:endParaRPr lang="en-US" sz="2400" noProof="0">
              <a:solidFill>
                <a:schemeClr val="bg1"/>
              </a:solidFill>
              <a:latin typeface="Cormorant Garamond" panose="00000500000000000000" pitchFamily="2" charset="0"/>
            </a:endParaRPr>
          </a:p>
        </p:txBody>
      </p:sp>
      <p:pic>
        <p:nvPicPr>
          <p:cNvPr id="11" name="Picture 10">
            <a:extLst>
              <a:ext uri="{FF2B5EF4-FFF2-40B4-BE49-F238E27FC236}">
                <a16:creationId xmlns:a16="http://schemas.microsoft.com/office/drawing/2014/main" id="{2DEEA6DD-0AEB-4C1F-97F9-D6199B6A1FE0}"/>
              </a:ext>
            </a:extLst>
          </p:cNvPr>
          <p:cNvPicPr>
            <a:picLocks noChangeAspect="1"/>
          </p:cNvPicPr>
          <p:nvPr userDrawn="1"/>
        </p:nvPicPr>
        <p:blipFill>
          <a:blip r:embed="rId2" cstate="print">
            <a:clrChange>
              <a:clrFrom>
                <a:srgbClr val="080A35"/>
              </a:clrFrom>
              <a:clrTo>
                <a:srgbClr val="080A35">
                  <a:alpha val="0"/>
                </a:srgbClr>
              </a:clrTo>
            </a:clrChange>
            <a:extLst>
              <a:ext uri="{28A0092B-C50C-407E-A947-70E740481C1C}">
                <a14:useLocalDpi xmlns:a14="http://schemas.microsoft.com/office/drawing/2010/main"/>
              </a:ext>
            </a:extLst>
          </a:blip>
          <a:stretch>
            <a:fillRect/>
          </a:stretch>
        </p:blipFill>
        <p:spPr>
          <a:xfrm>
            <a:off x="456164" y="240865"/>
            <a:ext cx="448296" cy="570141"/>
          </a:xfrm>
          <a:prstGeom prst="rect">
            <a:avLst/>
          </a:prstGeom>
        </p:spPr>
      </p:pic>
      <p:cxnSp>
        <p:nvCxnSpPr>
          <p:cNvPr id="12" name="Straight Connector 11">
            <a:extLst>
              <a:ext uri="{FF2B5EF4-FFF2-40B4-BE49-F238E27FC236}">
                <a16:creationId xmlns:a16="http://schemas.microsoft.com/office/drawing/2014/main" id="{7E4FAB93-B04E-4414-9CC5-6B710FF71A5D}"/>
              </a:ext>
            </a:extLst>
          </p:cNvPr>
          <p:cNvCxnSpPr>
            <a:cxnSpLocks/>
          </p:cNvCxnSpPr>
          <p:nvPr userDrawn="1"/>
        </p:nvCxnSpPr>
        <p:spPr>
          <a:xfrm>
            <a:off x="1165038" y="771060"/>
            <a:ext cx="7730479" cy="0"/>
          </a:xfrm>
          <a:prstGeom prst="line">
            <a:avLst/>
          </a:prstGeom>
          <a:ln w="9525">
            <a:solidFill>
              <a:srgbClr val="589EBF"/>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32597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bout_light">
    <p:bg>
      <p:bgPr>
        <a:solidFill>
          <a:srgbClr val="F1DED0"/>
        </a:solidFill>
        <a:effectLst/>
      </p:bgPr>
    </p:bg>
    <p:spTree>
      <p:nvGrpSpPr>
        <p:cNvPr id="1" name=""/>
        <p:cNvGrpSpPr/>
        <p:nvPr/>
      </p:nvGrpSpPr>
      <p:grpSpPr>
        <a:xfrm>
          <a:off x="0" y="0"/>
          <a:ext cx="0" cy="0"/>
          <a:chOff x="0" y="0"/>
          <a:chExt cx="0" cy="0"/>
        </a:xfrm>
      </p:grpSpPr>
      <p:pic>
        <p:nvPicPr>
          <p:cNvPr id="12" name="logo_retriever_blue.png" descr="logo_retriever_blue.png">
            <a:extLst>
              <a:ext uri="{FF2B5EF4-FFF2-40B4-BE49-F238E27FC236}">
                <a16:creationId xmlns:a16="http://schemas.microsoft.com/office/drawing/2014/main" id="{49DB66D6-656A-48D4-A036-44C6E2A1963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318971" y="2412025"/>
            <a:ext cx="1554059" cy="336460"/>
          </a:xfrm>
          <a:prstGeom prst="rect">
            <a:avLst/>
          </a:prstGeom>
          <a:ln w="12700">
            <a:miter lim="400000"/>
          </a:ln>
        </p:spPr>
      </p:pic>
      <p:sp>
        <p:nvSpPr>
          <p:cNvPr id="5" name="Text Placeholder 1">
            <a:extLst>
              <a:ext uri="{FF2B5EF4-FFF2-40B4-BE49-F238E27FC236}">
                <a16:creationId xmlns:a16="http://schemas.microsoft.com/office/drawing/2014/main" id="{4512D5D5-6AC4-6B40-AA6D-54037A722DA4}"/>
              </a:ext>
            </a:extLst>
          </p:cNvPr>
          <p:cNvSpPr txBox="1">
            <a:spLocks/>
          </p:cNvSpPr>
          <p:nvPr userDrawn="1"/>
        </p:nvSpPr>
        <p:spPr>
          <a:xfrm>
            <a:off x="3970767" y="2958756"/>
            <a:ext cx="4250466" cy="1684227"/>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chemeClr val="tx1"/>
                </a:solidFill>
                <a:effectLst/>
                <a:uLnTx/>
                <a:uFillTx/>
                <a:latin typeface="Cormorant Garamond" panose="00000500000000000000" pitchFamily="2" charset="0"/>
              </a:rPr>
              <a:t>Retriever is the number one Data Analysis company and Communication Insight provider in the Nordics. We have been leading the digital transformation of the Media Monitoring industry for over a decade, by introducing the latest technology to the market and by adapting our business to the constantly evolving data landscape. </a:t>
            </a:r>
            <a:endParaRPr lang="en-US" sz="2000">
              <a:solidFill>
                <a:schemeClr val="tx1"/>
              </a:solidFill>
              <a:latin typeface="Roboto"/>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chemeClr val="tx1"/>
              </a:solidFill>
              <a:effectLst/>
              <a:uLnTx/>
              <a:uFillTx/>
              <a:latin typeface="Roboto"/>
              <a:ea typeface="+mn-ea"/>
              <a:cs typeface="+mn-cs"/>
            </a:endParaRPr>
          </a:p>
        </p:txBody>
      </p:sp>
    </p:spTree>
    <p:extLst>
      <p:ext uri="{BB962C8B-B14F-4D97-AF65-F5344CB8AC3E}">
        <p14:creationId xmlns:p14="http://schemas.microsoft.com/office/powerpoint/2010/main" val="23745925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lank report page with right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191836"/>
                </a:solidFill>
                <a:latin typeface="Cormorant Garamond" panose="00000500000000000000" pitchFamily="2" charset="0"/>
                <a:ea typeface="Roboto" pitchFamily="2" charset="0"/>
              </a:defRPr>
            </a:lvl1pPr>
          </a:lstStyle>
          <a:p>
            <a:r>
              <a:rPr lang="en-US" noProof="0"/>
              <a:t>Blank report page with right column</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7730479" cy="0"/>
          </a:xfrm>
          <a:prstGeom prst="line">
            <a:avLst/>
          </a:prstGeom>
          <a:ln w="9525">
            <a:solidFill>
              <a:srgbClr val="191836"/>
            </a:solidFill>
          </a:ln>
        </p:spPr>
        <p:style>
          <a:lnRef idx="1">
            <a:schemeClr val="accent5"/>
          </a:lnRef>
          <a:fillRef idx="0">
            <a:schemeClr val="accent5"/>
          </a:fillRef>
          <a:effectRef idx="0">
            <a:schemeClr val="accent5"/>
          </a:effectRef>
          <a:fontRef idx="minor">
            <a:schemeClr val="tx1"/>
          </a:fontRef>
        </p:style>
      </p:cxnSp>
      <p:pic>
        <p:nvPicPr>
          <p:cNvPr id="7" name="Picture 6" descr="Icon&#10;&#10;Description automatically generated">
            <a:extLst>
              <a:ext uri="{FF2B5EF4-FFF2-40B4-BE49-F238E27FC236}">
                <a16:creationId xmlns:a16="http://schemas.microsoft.com/office/drawing/2014/main" id="{834A3C82-62D4-4A4B-B1B7-CE2265E378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776" y="82193"/>
            <a:ext cx="652607" cy="879302"/>
          </a:xfrm>
          <a:prstGeom prst="rect">
            <a:avLst/>
          </a:prstGeom>
        </p:spPr>
      </p:pic>
      <p:sp>
        <p:nvSpPr>
          <p:cNvPr id="9" name="Rectangle 8">
            <a:extLst>
              <a:ext uri="{FF2B5EF4-FFF2-40B4-BE49-F238E27FC236}">
                <a16:creationId xmlns:a16="http://schemas.microsoft.com/office/drawing/2014/main" id="{BE521D42-ABAD-4EB6-A52B-AF3C39ED6587}"/>
              </a:ext>
            </a:extLst>
          </p:cNvPr>
          <p:cNvSpPr/>
          <p:nvPr userDrawn="1"/>
        </p:nvSpPr>
        <p:spPr>
          <a:xfrm>
            <a:off x="9052173" y="0"/>
            <a:ext cx="3139828" cy="6858000"/>
          </a:xfrm>
          <a:prstGeom prst="rect">
            <a:avLst/>
          </a:prstGeom>
          <a:solidFill>
            <a:srgbClr val="F1D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Text Placeholder 15">
            <a:extLst>
              <a:ext uri="{FF2B5EF4-FFF2-40B4-BE49-F238E27FC236}">
                <a16:creationId xmlns:a16="http://schemas.microsoft.com/office/drawing/2014/main" id="{F20A0276-5C33-4ACD-95FE-C137C21F950B}"/>
              </a:ext>
            </a:extLst>
          </p:cNvPr>
          <p:cNvSpPr>
            <a:spLocks noGrp="1"/>
          </p:cNvSpPr>
          <p:nvPr>
            <p:ph type="body" sz="quarter" idx="10" hasCustomPrompt="1"/>
          </p:nvPr>
        </p:nvSpPr>
        <p:spPr>
          <a:xfrm>
            <a:off x="9207375" y="485633"/>
            <a:ext cx="2813389" cy="249213"/>
          </a:xfrm>
          <a:prstGeom prst="rect">
            <a:avLst/>
          </a:prstGeom>
        </p:spPr>
        <p:txBody>
          <a:bodyPr lIns="0" tIns="0" rIns="0" bIns="0" anchor="ctr"/>
          <a:lstStyle>
            <a:lvl1pPr marL="0" indent="0">
              <a:buNone/>
              <a:defRPr sz="1400">
                <a:latin typeface="Cormorant Garamond" panose="00000500000000000000" pitchFamily="2" charset="0"/>
              </a:defRPr>
            </a:lvl1pPr>
          </a:lstStyle>
          <a:p>
            <a:pPr lvl="0"/>
            <a:r>
              <a:rPr lang="en-US" noProof="0"/>
              <a:t>Heading</a:t>
            </a:r>
          </a:p>
        </p:txBody>
      </p:sp>
      <p:sp>
        <p:nvSpPr>
          <p:cNvPr id="11" name="Slide Number Placeholder 3">
            <a:extLst>
              <a:ext uri="{FF2B5EF4-FFF2-40B4-BE49-F238E27FC236}">
                <a16:creationId xmlns:a16="http://schemas.microsoft.com/office/drawing/2014/main" id="{1BDB967A-6E25-44B2-A795-1494A2EF7FEC}"/>
              </a:ext>
            </a:extLst>
          </p:cNvPr>
          <p:cNvSpPr>
            <a:spLocks noGrp="1"/>
          </p:cNvSpPr>
          <p:nvPr>
            <p:ph type="sldNum" sz="quarter" idx="12"/>
          </p:nvPr>
        </p:nvSpPr>
        <p:spPr>
          <a:xfrm>
            <a:off x="7880775"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2" name="Text Placeholder 17">
            <a:extLst>
              <a:ext uri="{FF2B5EF4-FFF2-40B4-BE49-F238E27FC236}">
                <a16:creationId xmlns:a16="http://schemas.microsoft.com/office/drawing/2014/main" id="{9AC1836D-E78B-44D3-B549-48A116858547}"/>
              </a:ext>
            </a:extLst>
          </p:cNvPr>
          <p:cNvSpPr>
            <a:spLocks noGrp="1"/>
          </p:cNvSpPr>
          <p:nvPr>
            <p:ph type="body" sz="quarter" idx="11" hasCustomPrompt="1"/>
          </p:nvPr>
        </p:nvSpPr>
        <p:spPr>
          <a:xfrm>
            <a:off x="9207375" y="1200149"/>
            <a:ext cx="2813176" cy="5210175"/>
          </a:xfrm>
          <a:prstGeom prst="rect">
            <a:avLst/>
          </a:prstGeom>
        </p:spPr>
        <p:txBody>
          <a:bodyPr lIns="0" tIns="0" rIns="0" bIns="0"/>
          <a:lstStyle>
            <a:lvl1pPr marL="0" indent="0">
              <a:lnSpc>
                <a:spcPct val="150000"/>
              </a:lnSpc>
              <a:buNone/>
              <a:defRPr sz="1000">
                <a:latin typeface="Roboto" pitchFamily="2" charset="0"/>
                <a:ea typeface="Roboto" pitchFamily="2" charset="0"/>
              </a:defRPr>
            </a:lvl1pPr>
          </a:lstStyle>
          <a:p>
            <a:pPr lvl="0"/>
            <a:r>
              <a:rPr lang="en-US" noProof="0"/>
              <a:t>Body text in robot 10p</a:t>
            </a:r>
          </a:p>
        </p:txBody>
      </p:sp>
    </p:spTree>
    <p:extLst>
      <p:ext uri="{BB962C8B-B14F-4D97-AF65-F5344CB8AC3E}">
        <p14:creationId xmlns:p14="http://schemas.microsoft.com/office/powerpoint/2010/main" val="40185244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Blank report page with right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191836"/>
                </a:solidFill>
                <a:latin typeface="Cormorant Garamond" panose="00000500000000000000" pitchFamily="2" charset="0"/>
                <a:ea typeface="Roboto" pitchFamily="2" charset="0"/>
              </a:defRPr>
            </a:lvl1pPr>
          </a:lstStyle>
          <a:p>
            <a:r>
              <a:rPr lang="en-US" noProof="0"/>
              <a:t>Blank report page with right column</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7730479" cy="0"/>
          </a:xfrm>
          <a:prstGeom prst="line">
            <a:avLst/>
          </a:prstGeom>
          <a:ln w="9525">
            <a:solidFill>
              <a:srgbClr val="191836"/>
            </a:solidFill>
          </a:ln>
        </p:spPr>
        <p:style>
          <a:lnRef idx="1">
            <a:schemeClr val="accent5"/>
          </a:lnRef>
          <a:fillRef idx="0">
            <a:schemeClr val="accent5"/>
          </a:fillRef>
          <a:effectRef idx="0">
            <a:schemeClr val="accent5"/>
          </a:effectRef>
          <a:fontRef idx="minor">
            <a:schemeClr val="tx1"/>
          </a:fontRef>
        </p:style>
      </p:cxnSp>
      <p:pic>
        <p:nvPicPr>
          <p:cNvPr id="7" name="Picture 6" descr="Icon&#10;&#10;Description automatically generated">
            <a:extLst>
              <a:ext uri="{FF2B5EF4-FFF2-40B4-BE49-F238E27FC236}">
                <a16:creationId xmlns:a16="http://schemas.microsoft.com/office/drawing/2014/main" id="{834A3C82-62D4-4A4B-B1B7-CE2265E378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776" y="82193"/>
            <a:ext cx="652607" cy="879302"/>
          </a:xfrm>
          <a:prstGeom prst="rect">
            <a:avLst/>
          </a:prstGeom>
        </p:spPr>
      </p:pic>
      <p:sp>
        <p:nvSpPr>
          <p:cNvPr id="9" name="Rectangle 8">
            <a:extLst>
              <a:ext uri="{FF2B5EF4-FFF2-40B4-BE49-F238E27FC236}">
                <a16:creationId xmlns:a16="http://schemas.microsoft.com/office/drawing/2014/main" id="{BE521D42-ABAD-4EB6-A52B-AF3C39ED6587}"/>
              </a:ext>
            </a:extLst>
          </p:cNvPr>
          <p:cNvSpPr/>
          <p:nvPr userDrawn="1"/>
        </p:nvSpPr>
        <p:spPr>
          <a:xfrm>
            <a:off x="9052172" y="3"/>
            <a:ext cx="314870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0" name="Straight Connector 9">
            <a:extLst>
              <a:ext uri="{FF2B5EF4-FFF2-40B4-BE49-F238E27FC236}">
                <a16:creationId xmlns:a16="http://schemas.microsoft.com/office/drawing/2014/main" id="{BB685F35-C624-4CEB-831B-F473E360BF97}"/>
              </a:ext>
            </a:extLst>
          </p:cNvPr>
          <p:cNvCxnSpPr>
            <a:cxnSpLocks/>
          </p:cNvCxnSpPr>
          <p:nvPr userDrawn="1"/>
        </p:nvCxnSpPr>
        <p:spPr>
          <a:xfrm>
            <a:off x="9207375" y="771060"/>
            <a:ext cx="2813389" cy="0"/>
          </a:xfrm>
          <a:prstGeom prst="line">
            <a:avLst/>
          </a:prstGeom>
          <a:ln w="9525">
            <a:solidFill>
              <a:srgbClr val="589EBF"/>
            </a:solidFill>
          </a:ln>
        </p:spPr>
        <p:style>
          <a:lnRef idx="1">
            <a:schemeClr val="accent5"/>
          </a:lnRef>
          <a:fillRef idx="0">
            <a:schemeClr val="accent5"/>
          </a:fillRef>
          <a:effectRef idx="0">
            <a:schemeClr val="accent5"/>
          </a:effectRef>
          <a:fontRef idx="minor">
            <a:schemeClr val="tx1"/>
          </a:fontRef>
        </p:style>
      </p:cxnSp>
      <p:sp>
        <p:nvSpPr>
          <p:cNvPr id="11" name="Slide Number Placeholder 3">
            <a:extLst>
              <a:ext uri="{FF2B5EF4-FFF2-40B4-BE49-F238E27FC236}">
                <a16:creationId xmlns:a16="http://schemas.microsoft.com/office/drawing/2014/main" id="{1BDB967A-6E25-44B2-A795-1494A2EF7FEC}"/>
              </a:ext>
            </a:extLst>
          </p:cNvPr>
          <p:cNvSpPr>
            <a:spLocks noGrp="1"/>
          </p:cNvSpPr>
          <p:nvPr>
            <p:ph type="sldNum" sz="quarter" idx="12"/>
          </p:nvPr>
        </p:nvSpPr>
        <p:spPr>
          <a:xfrm>
            <a:off x="7880775"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3" name="Text Placeholder 15">
            <a:extLst>
              <a:ext uri="{FF2B5EF4-FFF2-40B4-BE49-F238E27FC236}">
                <a16:creationId xmlns:a16="http://schemas.microsoft.com/office/drawing/2014/main" id="{9294E9CC-3395-4EE6-8C46-72AD3108E1F8}"/>
              </a:ext>
            </a:extLst>
          </p:cNvPr>
          <p:cNvSpPr>
            <a:spLocks noGrp="1"/>
          </p:cNvSpPr>
          <p:nvPr>
            <p:ph type="body" sz="quarter" idx="10" hasCustomPrompt="1"/>
          </p:nvPr>
        </p:nvSpPr>
        <p:spPr>
          <a:xfrm>
            <a:off x="9207375" y="485633"/>
            <a:ext cx="2813389" cy="249213"/>
          </a:xfrm>
          <a:prstGeom prst="rect">
            <a:avLst/>
          </a:prstGeom>
        </p:spPr>
        <p:txBody>
          <a:bodyPr lIns="0" tIns="0" rIns="0" bIns="0" anchor="ctr"/>
          <a:lstStyle>
            <a:lvl1pPr marL="0" indent="0">
              <a:buNone/>
              <a:defRPr sz="1400">
                <a:solidFill>
                  <a:schemeClr val="bg1"/>
                </a:solidFill>
                <a:latin typeface="Cormorant Garamond" panose="00000500000000000000" pitchFamily="2" charset="0"/>
              </a:defRPr>
            </a:lvl1pPr>
          </a:lstStyle>
          <a:p>
            <a:pPr lvl="0"/>
            <a:r>
              <a:rPr lang="en-US" noProof="0"/>
              <a:t>Heading</a:t>
            </a:r>
          </a:p>
        </p:txBody>
      </p:sp>
      <p:sp>
        <p:nvSpPr>
          <p:cNvPr id="15" name="Text Placeholder 17">
            <a:extLst>
              <a:ext uri="{FF2B5EF4-FFF2-40B4-BE49-F238E27FC236}">
                <a16:creationId xmlns:a16="http://schemas.microsoft.com/office/drawing/2014/main" id="{2F7D5574-7E21-4918-92F0-3D31146968FC}"/>
              </a:ext>
            </a:extLst>
          </p:cNvPr>
          <p:cNvSpPr>
            <a:spLocks noGrp="1"/>
          </p:cNvSpPr>
          <p:nvPr>
            <p:ph type="body" sz="quarter" idx="11" hasCustomPrompt="1"/>
          </p:nvPr>
        </p:nvSpPr>
        <p:spPr>
          <a:xfrm>
            <a:off x="9207375" y="1200149"/>
            <a:ext cx="2813176" cy="5210175"/>
          </a:xfrm>
          <a:prstGeom prst="rect">
            <a:avLst/>
          </a:prstGeom>
        </p:spPr>
        <p:txBody>
          <a:bodyPr lIns="0" tIns="0" rIns="0" bIns="0"/>
          <a:lstStyle>
            <a:lvl1pPr marL="0" indent="0">
              <a:lnSpc>
                <a:spcPct val="150000"/>
              </a:lnSpc>
              <a:buNone/>
              <a:defRPr sz="1000">
                <a:solidFill>
                  <a:schemeClr val="bg1"/>
                </a:solidFill>
                <a:latin typeface="Roboto" pitchFamily="2" charset="0"/>
                <a:ea typeface="Roboto" pitchFamily="2" charset="0"/>
              </a:defRPr>
            </a:lvl1pPr>
          </a:lstStyle>
          <a:p>
            <a:pPr lvl="0"/>
            <a:r>
              <a:rPr lang="en-US" noProof="0"/>
              <a:t>Body text in robot 10p</a:t>
            </a:r>
          </a:p>
        </p:txBody>
      </p:sp>
    </p:spTree>
    <p:extLst>
      <p:ext uri="{BB962C8B-B14F-4D97-AF65-F5344CB8AC3E}">
        <p14:creationId xmlns:p14="http://schemas.microsoft.com/office/powerpoint/2010/main" val="2039426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Diagram page with right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191836"/>
                </a:solidFill>
                <a:latin typeface="Cormorant Garamond" panose="00000500000000000000" pitchFamily="2" charset="0"/>
                <a:ea typeface="Roboto" pitchFamily="2" charset="0"/>
              </a:defRPr>
            </a:lvl1pPr>
          </a:lstStyle>
          <a:p>
            <a:r>
              <a:rPr lang="en-US" noProof="0"/>
              <a:t>Diagram page with right column</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7730479" cy="0"/>
          </a:xfrm>
          <a:prstGeom prst="line">
            <a:avLst/>
          </a:prstGeom>
          <a:ln w="9525">
            <a:solidFill>
              <a:srgbClr val="191836"/>
            </a:solidFill>
          </a:ln>
        </p:spPr>
        <p:style>
          <a:lnRef idx="1">
            <a:schemeClr val="accent5"/>
          </a:lnRef>
          <a:fillRef idx="0">
            <a:schemeClr val="accent5"/>
          </a:fillRef>
          <a:effectRef idx="0">
            <a:schemeClr val="accent5"/>
          </a:effectRef>
          <a:fontRef idx="minor">
            <a:schemeClr val="tx1"/>
          </a:fontRef>
        </p:style>
      </p:cxnSp>
      <p:pic>
        <p:nvPicPr>
          <p:cNvPr id="7" name="Picture 6" descr="Icon&#10;&#10;Description automatically generated">
            <a:extLst>
              <a:ext uri="{FF2B5EF4-FFF2-40B4-BE49-F238E27FC236}">
                <a16:creationId xmlns:a16="http://schemas.microsoft.com/office/drawing/2014/main" id="{834A3C82-62D4-4A4B-B1B7-CE2265E378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776" y="82193"/>
            <a:ext cx="652607" cy="879302"/>
          </a:xfrm>
          <a:prstGeom prst="rect">
            <a:avLst/>
          </a:prstGeom>
        </p:spPr>
      </p:pic>
      <p:sp>
        <p:nvSpPr>
          <p:cNvPr id="9" name="Rectangle 8">
            <a:extLst>
              <a:ext uri="{FF2B5EF4-FFF2-40B4-BE49-F238E27FC236}">
                <a16:creationId xmlns:a16="http://schemas.microsoft.com/office/drawing/2014/main" id="{BE521D42-ABAD-4EB6-A52B-AF3C39ED6587}"/>
              </a:ext>
            </a:extLst>
          </p:cNvPr>
          <p:cNvSpPr/>
          <p:nvPr userDrawn="1"/>
        </p:nvSpPr>
        <p:spPr>
          <a:xfrm>
            <a:off x="9052173" y="0"/>
            <a:ext cx="3139828" cy="6858000"/>
          </a:xfrm>
          <a:prstGeom prst="rect">
            <a:avLst/>
          </a:prstGeom>
          <a:solidFill>
            <a:srgbClr val="F1D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0" name="Straight Connector 9">
            <a:extLst>
              <a:ext uri="{FF2B5EF4-FFF2-40B4-BE49-F238E27FC236}">
                <a16:creationId xmlns:a16="http://schemas.microsoft.com/office/drawing/2014/main" id="{BB685F35-C624-4CEB-831B-F473E360BF97}"/>
              </a:ext>
            </a:extLst>
          </p:cNvPr>
          <p:cNvCxnSpPr>
            <a:cxnSpLocks/>
          </p:cNvCxnSpPr>
          <p:nvPr userDrawn="1"/>
        </p:nvCxnSpPr>
        <p:spPr>
          <a:xfrm>
            <a:off x="9207375" y="771060"/>
            <a:ext cx="2813389" cy="0"/>
          </a:xfrm>
          <a:prstGeom prst="line">
            <a:avLst/>
          </a:prstGeom>
          <a:ln w="9525">
            <a:solidFill>
              <a:srgbClr val="191836"/>
            </a:solidFill>
          </a:ln>
        </p:spPr>
        <p:style>
          <a:lnRef idx="1">
            <a:schemeClr val="accent5"/>
          </a:lnRef>
          <a:fillRef idx="0">
            <a:schemeClr val="accent5"/>
          </a:fillRef>
          <a:effectRef idx="0">
            <a:schemeClr val="accent5"/>
          </a:effectRef>
          <a:fontRef idx="minor">
            <a:schemeClr val="tx1"/>
          </a:fontRef>
        </p:style>
      </p:cxnSp>
      <p:sp>
        <p:nvSpPr>
          <p:cNvPr id="16" name="Text Placeholder 15">
            <a:extLst>
              <a:ext uri="{FF2B5EF4-FFF2-40B4-BE49-F238E27FC236}">
                <a16:creationId xmlns:a16="http://schemas.microsoft.com/office/drawing/2014/main" id="{F20A0276-5C33-4ACD-95FE-C137C21F950B}"/>
              </a:ext>
            </a:extLst>
          </p:cNvPr>
          <p:cNvSpPr>
            <a:spLocks noGrp="1"/>
          </p:cNvSpPr>
          <p:nvPr>
            <p:ph type="body" sz="quarter" idx="10" hasCustomPrompt="1"/>
          </p:nvPr>
        </p:nvSpPr>
        <p:spPr>
          <a:xfrm>
            <a:off x="9207375" y="485633"/>
            <a:ext cx="2813389" cy="249213"/>
          </a:xfrm>
          <a:prstGeom prst="rect">
            <a:avLst/>
          </a:prstGeom>
        </p:spPr>
        <p:txBody>
          <a:bodyPr lIns="0" tIns="0" rIns="0" bIns="0" anchor="ctr"/>
          <a:lstStyle>
            <a:lvl1pPr marL="0" indent="0">
              <a:buNone/>
              <a:defRPr sz="1400">
                <a:latin typeface="Cormorant Garamond" panose="00000500000000000000" pitchFamily="2" charset="0"/>
              </a:defRPr>
            </a:lvl1pPr>
          </a:lstStyle>
          <a:p>
            <a:pPr lvl="0"/>
            <a:r>
              <a:rPr lang="en-US" noProof="0"/>
              <a:t>Heading</a:t>
            </a:r>
          </a:p>
        </p:txBody>
      </p:sp>
      <p:sp>
        <p:nvSpPr>
          <p:cNvPr id="18" name="Text Placeholder 17">
            <a:extLst>
              <a:ext uri="{FF2B5EF4-FFF2-40B4-BE49-F238E27FC236}">
                <a16:creationId xmlns:a16="http://schemas.microsoft.com/office/drawing/2014/main" id="{B113BFB5-4289-4069-A751-4298F3846D9F}"/>
              </a:ext>
            </a:extLst>
          </p:cNvPr>
          <p:cNvSpPr>
            <a:spLocks noGrp="1"/>
          </p:cNvSpPr>
          <p:nvPr>
            <p:ph type="body" sz="quarter" idx="11" hasCustomPrompt="1"/>
          </p:nvPr>
        </p:nvSpPr>
        <p:spPr>
          <a:xfrm>
            <a:off x="9207375" y="1200149"/>
            <a:ext cx="2813176" cy="5210175"/>
          </a:xfrm>
          <a:prstGeom prst="rect">
            <a:avLst/>
          </a:prstGeom>
        </p:spPr>
        <p:txBody>
          <a:bodyPr lIns="0" tIns="0" rIns="0" bIns="0"/>
          <a:lstStyle>
            <a:lvl1pPr marL="0" indent="0">
              <a:lnSpc>
                <a:spcPct val="150000"/>
              </a:lnSpc>
              <a:buNone/>
              <a:defRPr sz="1000">
                <a:latin typeface="Roboto" pitchFamily="2" charset="0"/>
                <a:ea typeface="Roboto" pitchFamily="2" charset="0"/>
              </a:defRPr>
            </a:lvl1pPr>
          </a:lstStyle>
          <a:p>
            <a:pPr lvl="0"/>
            <a:r>
              <a:rPr lang="en-US" noProof="0"/>
              <a:t>Body text in robot 10p</a:t>
            </a:r>
          </a:p>
        </p:txBody>
      </p:sp>
      <p:sp>
        <p:nvSpPr>
          <p:cNvPr id="11" name="Slide Number Placeholder 3">
            <a:extLst>
              <a:ext uri="{FF2B5EF4-FFF2-40B4-BE49-F238E27FC236}">
                <a16:creationId xmlns:a16="http://schemas.microsoft.com/office/drawing/2014/main" id="{1BDB967A-6E25-44B2-A795-1494A2EF7FEC}"/>
              </a:ext>
            </a:extLst>
          </p:cNvPr>
          <p:cNvSpPr>
            <a:spLocks noGrp="1"/>
          </p:cNvSpPr>
          <p:nvPr>
            <p:ph type="sldNum" sz="quarter" idx="12"/>
          </p:nvPr>
        </p:nvSpPr>
        <p:spPr>
          <a:xfrm>
            <a:off x="7880775"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5" name="Chart Placeholder 4">
            <a:extLst>
              <a:ext uri="{FF2B5EF4-FFF2-40B4-BE49-F238E27FC236}">
                <a16:creationId xmlns:a16="http://schemas.microsoft.com/office/drawing/2014/main" id="{80937C34-F639-4550-8AB6-99872BA94FF5}"/>
              </a:ext>
            </a:extLst>
          </p:cNvPr>
          <p:cNvSpPr>
            <a:spLocks noGrp="1"/>
          </p:cNvSpPr>
          <p:nvPr>
            <p:ph type="chart" sz="quarter" idx="14" hasCustomPrompt="1"/>
          </p:nvPr>
        </p:nvSpPr>
        <p:spPr>
          <a:xfrm>
            <a:off x="1165225" y="1520983"/>
            <a:ext cx="7730292" cy="4897280"/>
          </a:xfrm>
          <a:prstGeom prst="rect">
            <a:avLst/>
          </a:prstGeom>
        </p:spPr>
        <p:txBody>
          <a:bodyPr/>
          <a:lstStyle>
            <a:lvl1pPr marL="0" indent="0">
              <a:buNone/>
              <a:defRPr/>
            </a:lvl1pPr>
          </a:lstStyle>
          <a:p>
            <a:r>
              <a:rPr lang="en-US" noProof="0"/>
              <a:t>Diagram</a:t>
            </a:r>
          </a:p>
        </p:txBody>
      </p:sp>
      <p:sp>
        <p:nvSpPr>
          <p:cNvPr id="15" name="Text Placeholder 20">
            <a:extLst>
              <a:ext uri="{FF2B5EF4-FFF2-40B4-BE49-F238E27FC236}">
                <a16:creationId xmlns:a16="http://schemas.microsoft.com/office/drawing/2014/main" id="{23883579-92C6-4521-BAFE-8992DD315BB9}"/>
              </a:ext>
            </a:extLst>
          </p:cNvPr>
          <p:cNvSpPr>
            <a:spLocks noGrp="1"/>
          </p:cNvSpPr>
          <p:nvPr>
            <p:ph type="body" sz="quarter" idx="15" hasCustomPrompt="1"/>
          </p:nvPr>
        </p:nvSpPr>
        <p:spPr>
          <a:xfrm>
            <a:off x="1165038" y="1200149"/>
            <a:ext cx="7730292" cy="255587"/>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Diagram heading</a:t>
            </a:r>
          </a:p>
        </p:txBody>
      </p:sp>
    </p:spTree>
    <p:extLst>
      <p:ext uri="{BB962C8B-B14F-4D97-AF65-F5344CB8AC3E}">
        <p14:creationId xmlns:p14="http://schemas.microsoft.com/office/powerpoint/2010/main" val="17143631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Diagram page with right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191836"/>
                </a:solidFill>
                <a:latin typeface="Cormorant Garamond" panose="00000500000000000000" pitchFamily="2" charset="0"/>
                <a:ea typeface="Roboto" pitchFamily="2" charset="0"/>
              </a:defRPr>
            </a:lvl1pPr>
          </a:lstStyle>
          <a:p>
            <a:r>
              <a:rPr lang="en-US" noProof="0"/>
              <a:t>Diagram page with right column</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7730479" cy="0"/>
          </a:xfrm>
          <a:prstGeom prst="line">
            <a:avLst/>
          </a:prstGeom>
          <a:ln w="9525">
            <a:solidFill>
              <a:srgbClr val="191836"/>
            </a:solidFill>
          </a:ln>
        </p:spPr>
        <p:style>
          <a:lnRef idx="1">
            <a:schemeClr val="accent5"/>
          </a:lnRef>
          <a:fillRef idx="0">
            <a:schemeClr val="accent5"/>
          </a:fillRef>
          <a:effectRef idx="0">
            <a:schemeClr val="accent5"/>
          </a:effectRef>
          <a:fontRef idx="minor">
            <a:schemeClr val="tx1"/>
          </a:fontRef>
        </p:style>
      </p:cxnSp>
      <p:pic>
        <p:nvPicPr>
          <p:cNvPr id="7" name="Picture 6" descr="Icon&#10;&#10;Description automatically generated">
            <a:extLst>
              <a:ext uri="{FF2B5EF4-FFF2-40B4-BE49-F238E27FC236}">
                <a16:creationId xmlns:a16="http://schemas.microsoft.com/office/drawing/2014/main" id="{834A3C82-62D4-4A4B-B1B7-CE2265E378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776" y="82193"/>
            <a:ext cx="652607" cy="879302"/>
          </a:xfrm>
          <a:prstGeom prst="rect">
            <a:avLst/>
          </a:prstGeom>
        </p:spPr>
      </p:pic>
      <p:sp>
        <p:nvSpPr>
          <p:cNvPr id="9" name="Rectangle 8">
            <a:extLst>
              <a:ext uri="{FF2B5EF4-FFF2-40B4-BE49-F238E27FC236}">
                <a16:creationId xmlns:a16="http://schemas.microsoft.com/office/drawing/2014/main" id="{BE521D42-ABAD-4EB6-A52B-AF3C39ED6587}"/>
              </a:ext>
            </a:extLst>
          </p:cNvPr>
          <p:cNvSpPr/>
          <p:nvPr userDrawn="1"/>
        </p:nvSpPr>
        <p:spPr>
          <a:xfrm>
            <a:off x="9052172" y="3"/>
            <a:ext cx="314870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0" name="Straight Connector 9">
            <a:extLst>
              <a:ext uri="{FF2B5EF4-FFF2-40B4-BE49-F238E27FC236}">
                <a16:creationId xmlns:a16="http://schemas.microsoft.com/office/drawing/2014/main" id="{BB685F35-C624-4CEB-831B-F473E360BF97}"/>
              </a:ext>
            </a:extLst>
          </p:cNvPr>
          <p:cNvCxnSpPr>
            <a:cxnSpLocks/>
          </p:cNvCxnSpPr>
          <p:nvPr userDrawn="1"/>
        </p:nvCxnSpPr>
        <p:spPr>
          <a:xfrm>
            <a:off x="9207375" y="771060"/>
            <a:ext cx="2813389" cy="0"/>
          </a:xfrm>
          <a:prstGeom prst="line">
            <a:avLst/>
          </a:prstGeom>
          <a:ln w="9525">
            <a:solidFill>
              <a:srgbClr val="589EBF"/>
            </a:solidFill>
          </a:ln>
        </p:spPr>
        <p:style>
          <a:lnRef idx="1">
            <a:schemeClr val="accent5"/>
          </a:lnRef>
          <a:fillRef idx="0">
            <a:schemeClr val="accent5"/>
          </a:fillRef>
          <a:effectRef idx="0">
            <a:schemeClr val="accent5"/>
          </a:effectRef>
          <a:fontRef idx="minor">
            <a:schemeClr val="tx1"/>
          </a:fontRef>
        </p:style>
      </p:cxnSp>
      <p:sp>
        <p:nvSpPr>
          <p:cNvPr id="11" name="Slide Number Placeholder 3">
            <a:extLst>
              <a:ext uri="{FF2B5EF4-FFF2-40B4-BE49-F238E27FC236}">
                <a16:creationId xmlns:a16="http://schemas.microsoft.com/office/drawing/2014/main" id="{1BDB967A-6E25-44B2-A795-1494A2EF7FEC}"/>
              </a:ext>
            </a:extLst>
          </p:cNvPr>
          <p:cNvSpPr>
            <a:spLocks noGrp="1"/>
          </p:cNvSpPr>
          <p:nvPr>
            <p:ph type="sldNum" sz="quarter" idx="12"/>
          </p:nvPr>
        </p:nvSpPr>
        <p:spPr>
          <a:xfrm>
            <a:off x="7880775"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3" name="Text Placeholder 15">
            <a:extLst>
              <a:ext uri="{FF2B5EF4-FFF2-40B4-BE49-F238E27FC236}">
                <a16:creationId xmlns:a16="http://schemas.microsoft.com/office/drawing/2014/main" id="{9294E9CC-3395-4EE6-8C46-72AD3108E1F8}"/>
              </a:ext>
            </a:extLst>
          </p:cNvPr>
          <p:cNvSpPr>
            <a:spLocks noGrp="1"/>
          </p:cNvSpPr>
          <p:nvPr>
            <p:ph type="body" sz="quarter" idx="10" hasCustomPrompt="1"/>
          </p:nvPr>
        </p:nvSpPr>
        <p:spPr>
          <a:xfrm>
            <a:off x="9207375" y="485633"/>
            <a:ext cx="2813389" cy="249213"/>
          </a:xfrm>
          <a:prstGeom prst="rect">
            <a:avLst/>
          </a:prstGeom>
        </p:spPr>
        <p:txBody>
          <a:bodyPr lIns="0" tIns="0" rIns="0" bIns="0" anchor="ctr"/>
          <a:lstStyle>
            <a:lvl1pPr marL="0" indent="0">
              <a:buNone/>
              <a:defRPr sz="1400">
                <a:solidFill>
                  <a:schemeClr val="bg1"/>
                </a:solidFill>
                <a:latin typeface="Cormorant Garamond" panose="00000500000000000000" pitchFamily="2" charset="0"/>
              </a:defRPr>
            </a:lvl1pPr>
          </a:lstStyle>
          <a:p>
            <a:pPr lvl="0"/>
            <a:r>
              <a:rPr lang="en-US" noProof="0"/>
              <a:t>Heading</a:t>
            </a:r>
          </a:p>
        </p:txBody>
      </p:sp>
      <p:sp>
        <p:nvSpPr>
          <p:cNvPr id="15" name="Text Placeholder 17">
            <a:extLst>
              <a:ext uri="{FF2B5EF4-FFF2-40B4-BE49-F238E27FC236}">
                <a16:creationId xmlns:a16="http://schemas.microsoft.com/office/drawing/2014/main" id="{2F7D5574-7E21-4918-92F0-3D31146968FC}"/>
              </a:ext>
            </a:extLst>
          </p:cNvPr>
          <p:cNvSpPr>
            <a:spLocks noGrp="1"/>
          </p:cNvSpPr>
          <p:nvPr>
            <p:ph type="body" sz="quarter" idx="11" hasCustomPrompt="1"/>
          </p:nvPr>
        </p:nvSpPr>
        <p:spPr>
          <a:xfrm>
            <a:off x="9207375" y="1200149"/>
            <a:ext cx="2813176" cy="5210175"/>
          </a:xfrm>
          <a:prstGeom prst="rect">
            <a:avLst/>
          </a:prstGeom>
        </p:spPr>
        <p:txBody>
          <a:bodyPr lIns="0" tIns="0" rIns="0" bIns="0"/>
          <a:lstStyle>
            <a:lvl1pPr marL="0" indent="0">
              <a:lnSpc>
                <a:spcPct val="150000"/>
              </a:lnSpc>
              <a:buNone/>
              <a:defRPr sz="1000">
                <a:solidFill>
                  <a:schemeClr val="bg1"/>
                </a:solidFill>
                <a:latin typeface="Roboto" pitchFamily="2" charset="0"/>
                <a:ea typeface="Roboto" pitchFamily="2" charset="0"/>
              </a:defRPr>
            </a:lvl1pPr>
          </a:lstStyle>
          <a:p>
            <a:pPr lvl="0"/>
            <a:r>
              <a:rPr lang="en-US" noProof="0"/>
              <a:t>Body text in robot 10p</a:t>
            </a:r>
          </a:p>
        </p:txBody>
      </p:sp>
      <p:sp>
        <p:nvSpPr>
          <p:cNvPr id="16" name="Chart Placeholder 4">
            <a:extLst>
              <a:ext uri="{FF2B5EF4-FFF2-40B4-BE49-F238E27FC236}">
                <a16:creationId xmlns:a16="http://schemas.microsoft.com/office/drawing/2014/main" id="{A8743C13-F831-486C-895D-808534DFCD7F}"/>
              </a:ext>
            </a:extLst>
          </p:cNvPr>
          <p:cNvSpPr>
            <a:spLocks noGrp="1"/>
          </p:cNvSpPr>
          <p:nvPr>
            <p:ph type="chart" sz="quarter" idx="14" hasCustomPrompt="1"/>
          </p:nvPr>
        </p:nvSpPr>
        <p:spPr>
          <a:xfrm>
            <a:off x="1165225" y="1520983"/>
            <a:ext cx="7730292" cy="4897280"/>
          </a:xfrm>
          <a:prstGeom prst="rect">
            <a:avLst/>
          </a:prstGeom>
        </p:spPr>
        <p:txBody>
          <a:bodyPr/>
          <a:lstStyle>
            <a:lvl1pPr marL="0" indent="0">
              <a:buNone/>
              <a:defRPr/>
            </a:lvl1pPr>
          </a:lstStyle>
          <a:p>
            <a:r>
              <a:rPr lang="en-US" noProof="0"/>
              <a:t>Diagram</a:t>
            </a:r>
          </a:p>
        </p:txBody>
      </p:sp>
      <p:sp>
        <p:nvSpPr>
          <p:cNvPr id="17" name="Text Placeholder 20">
            <a:extLst>
              <a:ext uri="{FF2B5EF4-FFF2-40B4-BE49-F238E27FC236}">
                <a16:creationId xmlns:a16="http://schemas.microsoft.com/office/drawing/2014/main" id="{1A5BE417-3013-4ACF-8AA1-AAD08B58C0AB}"/>
              </a:ext>
            </a:extLst>
          </p:cNvPr>
          <p:cNvSpPr>
            <a:spLocks noGrp="1"/>
          </p:cNvSpPr>
          <p:nvPr>
            <p:ph type="body" sz="quarter" idx="15" hasCustomPrompt="1"/>
          </p:nvPr>
        </p:nvSpPr>
        <p:spPr>
          <a:xfrm>
            <a:off x="1165038" y="1200149"/>
            <a:ext cx="7730292" cy="255587"/>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Diagram heading</a:t>
            </a:r>
          </a:p>
        </p:txBody>
      </p:sp>
    </p:spTree>
    <p:extLst>
      <p:ext uri="{BB962C8B-B14F-4D97-AF65-F5344CB8AC3E}">
        <p14:creationId xmlns:p14="http://schemas.microsoft.com/office/powerpoint/2010/main" val="3460758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Right column and two vertical char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191836"/>
                </a:solidFill>
                <a:latin typeface="Cormorant Garamond" panose="00000500000000000000" pitchFamily="2" charset="0"/>
                <a:ea typeface="Roboto" pitchFamily="2" charset="0"/>
              </a:defRPr>
            </a:lvl1pPr>
          </a:lstStyle>
          <a:p>
            <a:r>
              <a:rPr lang="en-US" noProof="0"/>
              <a:t>Right column and two vertical diagrams</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7730479" cy="0"/>
          </a:xfrm>
          <a:prstGeom prst="line">
            <a:avLst/>
          </a:prstGeom>
          <a:ln w="9525">
            <a:solidFill>
              <a:srgbClr val="191836"/>
            </a:solidFill>
          </a:ln>
        </p:spPr>
        <p:style>
          <a:lnRef idx="1">
            <a:schemeClr val="accent5"/>
          </a:lnRef>
          <a:fillRef idx="0">
            <a:schemeClr val="accent5"/>
          </a:fillRef>
          <a:effectRef idx="0">
            <a:schemeClr val="accent5"/>
          </a:effectRef>
          <a:fontRef idx="minor">
            <a:schemeClr val="tx1"/>
          </a:fontRef>
        </p:style>
      </p:cxnSp>
      <p:pic>
        <p:nvPicPr>
          <p:cNvPr id="7" name="Picture 6" descr="Icon&#10;&#10;Description automatically generated">
            <a:extLst>
              <a:ext uri="{FF2B5EF4-FFF2-40B4-BE49-F238E27FC236}">
                <a16:creationId xmlns:a16="http://schemas.microsoft.com/office/drawing/2014/main" id="{834A3C82-62D4-4A4B-B1B7-CE2265E378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776" y="82193"/>
            <a:ext cx="652607" cy="879302"/>
          </a:xfrm>
          <a:prstGeom prst="rect">
            <a:avLst/>
          </a:prstGeom>
        </p:spPr>
      </p:pic>
      <p:sp>
        <p:nvSpPr>
          <p:cNvPr id="9" name="Rectangle 8">
            <a:extLst>
              <a:ext uri="{FF2B5EF4-FFF2-40B4-BE49-F238E27FC236}">
                <a16:creationId xmlns:a16="http://schemas.microsoft.com/office/drawing/2014/main" id="{BE521D42-ABAD-4EB6-A52B-AF3C39ED6587}"/>
              </a:ext>
            </a:extLst>
          </p:cNvPr>
          <p:cNvSpPr/>
          <p:nvPr userDrawn="1"/>
        </p:nvSpPr>
        <p:spPr>
          <a:xfrm>
            <a:off x="9052173" y="0"/>
            <a:ext cx="3139828" cy="6858000"/>
          </a:xfrm>
          <a:prstGeom prst="rect">
            <a:avLst/>
          </a:prstGeom>
          <a:solidFill>
            <a:srgbClr val="F1D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0" name="Straight Connector 9">
            <a:extLst>
              <a:ext uri="{FF2B5EF4-FFF2-40B4-BE49-F238E27FC236}">
                <a16:creationId xmlns:a16="http://schemas.microsoft.com/office/drawing/2014/main" id="{BB685F35-C624-4CEB-831B-F473E360BF97}"/>
              </a:ext>
            </a:extLst>
          </p:cNvPr>
          <p:cNvCxnSpPr>
            <a:cxnSpLocks/>
          </p:cNvCxnSpPr>
          <p:nvPr userDrawn="1"/>
        </p:nvCxnSpPr>
        <p:spPr>
          <a:xfrm>
            <a:off x="9207375" y="771060"/>
            <a:ext cx="2813389" cy="0"/>
          </a:xfrm>
          <a:prstGeom prst="line">
            <a:avLst/>
          </a:prstGeom>
          <a:ln w="9525">
            <a:solidFill>
              <a:srgbClr val="191836"/>
            </a:solidFill>
          </a:ln>
        </p:spPr>
        <p:style>
          <a:lnRef idx="1">
            <a:schemeClr val="accent5"/>
          </a:lnRef>
          <a:fillRef idx="0">
            <a:schemeClr val="accent5"/>
          </a:fillRef>
          <a:effectRef idx="0">
            <a:schemeClr val="accent5"/>
          </a:effectRef>
          <a:fontRef idx="minor">
            <a:schemeClr val="tx1"/>
          </a:fontRef>
        </p:style>
      </p:cxnSp>
      <p:sp>
        <p:nvSpPr>
          <p:cNvPr id="16" name="Text Placeholder 15">
            <a:extLst>
              <a:ext uri="{FF2B5EF4-FFF2-40B4-BE49-F238E27FC236}">
                <a16:creationId xmlns:a16="http://schemas.microsoft.com/office/drawing/2014/main" id="{F20A0276-5C33-4ACD-95FE-C137C21F950B}"/>
              </a:ext>
            </a:extLst>
          </p:cNvPr>
          <p:cNvSpPr>
            <a:spLocks noGrp="1"/>
          </p:cNvSpPr>
          <p:nvPr>
            <p:ph type="body" sz="quarter" idx="10" hasCustomPrompt="1"/>
          </p:nvPr>
        </p:nvSpPr>
        <p:spPr>
          <a:xfrm>
            <a:off x="9207375" y="485633"/>
            <a:ext cx="2813389" cy="249213"/>
          </a:xfrm>
          <a:prstGeom prst="rect">
            <a:avLst/>
          </a:prstGeom>
        </p:spPr>
        <p:txBody>
          <a:bodyPr lIns="0" tIns="0" rIns="0" bIns="0" anchor="ctr"/>
          <a:lstStyle>
            <a:lvl1pPr marL="0" indent="0">
              <a:buNone/>
              <a:defRPr sz="1400">
                <a:latin typeface="Cormorant Garamond" panose="00000500000000000000" pitchFamily="2" charset="0"/>
              </a:defRPr>
            </a:lvl1pPr>
          </a:lstStyle>
          <a:p>
            <a:pPr lvl="0"/>
            <a:r>
              <a:rPr lang="en-US" noProof="0"/>
              <a:t>Heading</a:t>
            </a:r>
          </a:p>
        </p:txBody>
      </p:sp>
      <p:sp>
        <p:nvSpPr>
          <p:cNvPr id="18" name="Text Placeholder 17">
            <a:extLst>
              <a:ext uri="{FF2B5EF4-FFF2-40B4-BE49-F238E27FC236}">
                <a16:creationId xmlns:a16="http://schemas.microsoft.com/office/drawing/2014/main" id="{B113BFB5-4289-4069-A751-4298F3846D9F}"/>
              </a:ext>
            </a:extLst>
          </p:cNvPr>
          <p:cNvSpPr>
            <a:spLocks noGrp="1"/>
          </p:cNvSpPr>
          <p:nvPr>
            <p:ph type="body" sz="quarter" idx="11" hasCustomPrompt="1"/>
          </p:nvPr>
        </p:nvSpPr>
        <p:spPr>
          <a:xfrm>
            <a:off x="9207375" y="1200149"/>
            <a:ext cx="2813176" cy="5210175"/>
          </a:xfrm>
          <a:prstGeom prst="rect">
            <a:avLst/>
          </a:prstGeom>
        </p:spPr>
        <p:txBody>
          <a:bodyPr lIns="0" tIns="0" rIns="0" bIns="0"/>
          <a:lstStyle>
            <a:lvl1pPr marL="0" indent="0">
              <a:lnSpc>
                <a:spcPct val="150000"/>
              </a:lnSpc>
              <a:buNone/>
              <a:defRPr sz="1000">
                <a:latin typeface="Roboto" pitchFamily="2" charset="0"/>
                <a:ea typeface="Roboto" pitchFamily="2" charset="0"/>
              </a:defRPr>
            </a:lvl1pPr>
          </a:lstStyle>
          <a:p>
            <a:pPr lvl="0"/>
            <a:r>
              <a:rPr lang="en-US" noProof="0"/>
              <a:t>Body text in robot 10p</a:t>
            </a:r>
          </a:p>
        </p:txBody>
      </p:sp>
      <p:sp>
        <p:nvSpPr>
          <p:cNvPr id="11" name="Slide Number Placeholder 3">
            <a:extLst>
              <a:ext uri="{FF2B5EF4-FFF2-40B4-BE49-F238E27FC236}">
                <a16:creationId xmlns:a16="http://schemas.microsoft.com/office/drawing/2014/main" id="{1BDB967A-6E25-44B2-A795-1494A2EF7FEC}"/>
              </a:ext>
            </a:extLst>
          </p:cNvPr>
          <p:cNvSpPr>
            <a:spLocks noGrp="1"/>
          </p:cNvSpPr>
          <p:nvPr>
            <p:ph type="sldNum" sz="quarter" idx="12"/>
          </p:nvPr>
        </p:nvSpPr>
        <p:spPr>
          <a:xfrm>
            <a:off x="7880775"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5" name="Chart Placeholder 4">
            <a:extLst>
              <a:ext uri="{FF2B5EF4-FFF2-40B4-BE49-F238E27FC236}">
                <a16:creationId xmlns:a16="http://schemas.microsoft.com/office/drawing/2014/main" id="{80937C34-F639-4550-8AB6-99872BA94FF5}"/>
              </a:ext>
            </a:extLst>
          </p:cNvPr>
          <p:cNvSpPr>
            <a:spLocks noGrp="1"/>
          </p:cNvSpPr>
          <p:nvPr>
            <p:ph type="chart" sz="quarter" idx="14" hasCustomPrompt="1"/>
          </p:nvPr>
        </p:nvSpPr>
        <p:spPr>
          <a:xfrm>
            <a:off x="1165225" y="1520983"/>
            <a:ext cx="3524470" cy="4897280"/>
          </a:xfrm>
          <a:prstGeom prst="rect">
            <a:avLst/>
          </a:prstGeom>
        </p:spPr>
        <p:txBody>
          <a:bodyPr/>
          <a:lstStyle>
            <a:lvl1pPr marL="0" indent="0">
              <a:buNone/>
              <a:defRPr/>
            </a:lvl1pPr>
          </a:lstStyle>
          <a:p>
            <a:r>
              <a:rPr lang="en-US" noProof="0"/>
              <a:t>Diagram</a:t>
            </a:r>
          </a:p>
        </p:txBody>
      </p:sp>
      <p:sp>
        <p:nvSpPr>
          <p:cNvPr id="15" name="Text Placeholder 20">
            <a:extLst>
              <a:ext uri="{FF2B5EF4-FFF2-40B4-BE49-F238E27FC236}">
                <a16:creationId xmlns:a16="http://schemas.microsoft.com/office/drawing/2014/main" id="{23883579-92C6-4521-BAFE-8992DD315BB9}"/>
              </a:ext>
            </a:extLst>
          </p:cNvPr>
          <p:cNvSpPr>
            <a:spLocks noGrp="1"/>
          </p:cNvSpPr>
          <p:nvPr>
            <p:ph type="body" sz="quarter" idx="15" hasCustomPrompt="1"/>
          </p:nvPr>
        </p:nvSpPr>
        <p:spPr>
          <a:xfrm>
            <a:off x="1165225" y="1191096"/>
            <a:ext cx="3524470" cy="255587"/>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Diagram heading</a:t>
            </a:r>
          </a:p>
        </p:txBody>
      </p:sp>
      <p:sp>
        <p:nvSpPr>
          <p:cNvPr id="12" name="Chart Placeholder 4">
            <a:extLst>
              <a:ext uri="{FF2B5EF4-FFF2-40B4-BE49-F238E27FC236}">
                <a16:creationId xmlns:a16="http://schemas.microsoft.com/office/drawing/2014/main" id="{C592692D-A8E7-4517-A94F-AA9FC01A48B4}"/>
              </a:ext>
            </a:extLst>
          </p:cNvPr>
          <p:cNvSpPr>
            <a:spLocks noGrp="1"/>
          </p:cNvSpPr>
          <p:nvPr>
            <p:ph type="chart" sz="quarter" idx="16" hasCustomPrompt="1"/>
          </p:nvPr>
        </p:nvSpPr>
        <p:spPr>
          <a:xfrm>
            <a:off x="5108418" y="1513044"/>
            <a:ext cx="3524470" cy="4897280"/>
          </a:xfrm>
          <a:prstGeom prst="rect">
            <a:avLst/>
          </a:prstGeom>
        </p:spPr>
        <p:txBody>
          <a:bodyPr/>
          <a:lstStyle>
            <a:lvl1pPr marL="0" indent="0">
              <a:buNone/>
              <a:defRPr/>
            </a:lvl1pPr>
          </a:lstStyle>
          <a:p>
            <a:r>
              <a:rPr lang="en-US" noProof="0"/>
              <a:t>Diagram</a:t>
            </a:r>
          </a:p>
        </p:txBody>
      </p:sp>
      <p:sp>
        <p:nvSpPr>
          <p:cNvPr id="13" name="Text Placeholder 20">
            <a:extLst>
              <a:ext uri="{FF2B5EF4-FFF2-40B4-BE49-F238E27FC236}">
                <a16:creationId xmlns:a16="http://schemas.microsoft.com/office/drawing/2014/main" id="{934DBC9A-8758-4140-B832-9FCFB87CAE3F}"/>
              </a:ext>
            </a:extLst>
          </p:cNvPr>
          <p:cNvSpPr>
            <a:spLocks noGrp="1"/>
          </p:cNvSpPr>
          <p:nvPr>
            <p:ph type="body" sz="quarter" idx="17" hasCustomPrompt="1"/>
          </p:nvPr>
        </p:nvSpPr>
        <p:spPr>
          <a:xfrm>
            <a:off x="5108231" y="1192210"/>
            <a:ext cx="3524470" cy="255587"/>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Diagram heading</a:t>
            </a:r>
          </a:p>
        </p:txBody>
      </p:sp>
    </p:spTree>
    <p:extLst>
      <p:ext uri="{BB962C8B-B14F-4D97-AF65-F5344CB8AC3E}">
        <p14:creationId xmlns:p14="http://schemas.microsoft.com/office/powerpoint/2010/main" val="25915497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Right column and two vertical dia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191836"/>
                </a:solidFill>
                <a:latin typeface="Cormorant Garamond" panose="00000500000000000000" pitchFamily="2" charset="0"/>
                <a:ea typeface="Roboto" pitchFamily="2" charset="0"/>
              </a:defRPr>
            </a:lvl1pPr>
          </a:lstStyle>
          <a:p>
            <a:r>
              <a:rPr lang="en-US" noProof="0"/>
              <a:t>Right column and two vertical diagrams</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7730479" cy="0"/>
          </a:xfrm>
          <a:prstGeom prst="line">
            <a:avLst/>
          </a:prstGeom>
          <a:ln w="9525">
            <a:solidFill>
              <a:srgbClr val="191836"/>
            </a:solidFill>
          </a:ln>
        </p:spPr>
        <p:style>
          <a:lnRef idx="1">
            <a:schemeClr val="accent5"/>
          </a:lnRef>
          <a:fillRef idx="0">
            <a:schemeClr val="accent5"/>
          </a:fillRef>
          <a:effectRef idx="0">
            <a:schemeClr val="accent5"/>
          </a:effectRef>
          <a:fontRef idx="minor">
            <a:schemeClr val="tx1"/>
          </a:fontRef>
        </p:style>
      </p:cxnSp>
      <p:pic>
        <p:nvPicPr>
          <p:cNvPr id="7" name="Picture 6" descr="Icon&#10;&#10;Description automatically generated">
            <a:extLst>
              <a:ext uri="{FF2B5EF4-FFF2-40B4-BE49-F238E27FC236}">
                <a16:creationId xmlns:a16="http://schemas.microsoft.com/office/drawing/2014/main" id="{834A3C82-62D4-4A4B-B1B7-CE2265E378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776" y="82193"/>
            <a:ext cx="652607" cy="879302"/>
          </a:xfrm>
          <a:prstGeom prst="rect">
            <a:avLst/>
          </a:prstGeom>
        </p:spPr>
      </p:pic>
      <p:sp>
        <p:nvSpPr>
          <p:cNvPr id="9" name="Rectangle 8">
            <a:extLst>
              <a:ext uri="{FF2B5EF4-FFF2-40B4-BE49-F238E27FC236}">
                <a16:creationId xmlns:a16="http://schemas.microsoft.com/office/drawing/2014/main" id="{BE521D42-ABAD-4EB6-A52B-AF3C39ED6587}"/>
              </a:ext>
            </a:extLst>
          </p:cNvPr>
          <p:cNvSpPr/>
          <p:nvPr userDrawn="1"/>
        </p:nvSpPr>
        <p:spPr>
          <a:xfrm>
            <a:off x="9052172" y="3"/>
            <a:ext cx="314870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0" name="Straight Connector 9">
            <a:extLst>
              <a:ext uri="{FF2B5EF4-FFF2-40B4-BE49-F238E27FC236}">
                <a16:creationId xmlns:a16="http://schemas.microsoft.com/office/drawing/2014/main" id="{BB685F35-C624-4CEB-831B-F473E360BF97}"/>
              </a:ext>
            </a:extLst>
          </p:cNvPr>
          <p:cNvCxnSpPr>
            <a:cxnSpLocks/>
          </p:cNvCxnSpPr>
          <p:nvPr userDrawn="1"/>
        </p:nvCxnSpPr>
        <p:spPr>
          <a:xfrm>
            <a:off x="9207375" y="771060"/>
            <a:ext cx="2813389" cy="0"/>
          </a:xfrm>
          <a:prstGeom prst="line">
            <a:avLst/>
          </a:prstGeom>
          <a:ln w="9525">
            <a:solidFill>
              <a:srgbClr val="589EBF"/>
            </a:solidFill>
          </a:ln>
        </p:spPr>
        <p:style>
          <a:lnRef idx="1">
            <a:schemeClr val="accent5"/>
          </a:lnRef>
          <a:fillRef idx="0">
            <a:schemeClr val="accent5"/>
          </a:fillRef>
          <a:effectRef idx="0">
            <a:schemeClr val="accent5"/>
          </a:effectRef>
          <a:fontRef idx="minor">
            <a:schemeClr val="tx1"/>
          </a:fontRef>
        </p:style>
      </p:cxnSp>
      <p:sp>
        <p:nvSpPr>
          <p:cNvPr id="11" name="Slide Number Placeholder 3">
            <a:extLst>
              <a:ext uri="{FF2B5EF4-FFF2-40B4-BE49-F238E27FC236}">
                <a16:creationId xmlns:a16="http://schemas.microsoft.com/office/drawing/2014/main" id="{1BDB967A-6E25-44B2-A795-1494A2EF7FEC}"/>
              </a:ext>
            </a:extLst>
          </p:cNvPr>
          <p:cNvSpPr>
            <a:spLocks noGrp="1"/>
          </p:cNvSpPr>
          <p:nvPr>
            <p:ph type="sldNum" sz="quarter" idx="12"/>
          </p:nvPr>
        </p:nvSpPr>
        <p:spPr>
          <a:xfrm>
            <a:off x="7880775"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3" name="Text Placeholder 15">
            <a:extLst>
              <a:ext uri="{FF2B5EF4-FFF2-40B4-BE49-F238E27FC236}">
                <a16:creationId xmlns:a16="http://schemas.microsoft.com/office/drawing/2014/main" id="{9294E9CC-3395-4EE6-8C46-72AD3108E1F8}"/>
              </a:ext>
            </a:extLst>
          </p:cNvPr>
          <p:cNvSpPr>
            <a:spLocks noGrp="1"/>
          </p:cNvSpPr>
          <p:nvPr>
            <p:ph type="body" sz="quarter" idx="10" hasCustomPrompt="1"/>
          </p:nvPr>
        </p:nvSpPr>
        <p:spPr>
          <a:xfrm>
            <a:off x="9207375" y="485633"/>
            <a:ext cx="2813389" cy="249213"/>
          </a:xfrm>
          <a:prstGeom prst="rect">
            <a:avLst/>
          </a:prstGeom>
        </p:spPr>
        <p:txBody>
          <a:bodyPr lIns="0" tIns="0" rIns="0" bIns="0" anchor="ctr"/>
          <a:lstStyle>
            <a:lvl1pPr marL="0" indent="0">
              <a:buNone/>
              <a:defRPr sz="1400">
                <a:solidFill>
                  <a:schemeClr val="bg1"/>
                </a:solidFill>
                <a:latin typeface="Cormorant Garamond" panose="00000500000000000000" pitchFamily="2" charset="0"/>
              </a:defRPr>
            </a:lvl1pPr>
          </a:lstStyle>
          <a:p>
            <a:pPr lvl="0"/>
            <a:r>
              <a:rPr lang="en-US" noProof="0"/>
              <a:t>Headong</a:t>
            </a:r>
          </a:p>
        </p:txBody>
      </p:sp>
      <p:sp>
        <p:nvSpPr>
          <p:cNvPr id="15" name="Text Placeholder 17">
            <a:extLst>
              <a:ext uri="{FF2B5EF4-FFF2-40B4-BE49-F238E27FC236}">
                <a16:creationId xmlns:a16="http://schemas.microsoft.com/office/drawing/2014/main" id="{2F7D5574-7E21-4918-92F0-3D31146968FC}"/>
              </a:ext>
            </a:extLst>
          </p:cNvPr>
          <p:cNvSpPr>
            <a:spLocks noGrp="1"/>
          </p:cNvSpPr>
          <p:nvPr>
            <p:ph type="body" sz="quarter" idx="11" hasCustomPrompt="1"/>
          </p:nvPr>
        </p:nvSpPr>
        <p:spPr>
          <a:xfrm>
            <a:off x="9207375" y="1200149"/>
            <a:ext cx="2813176" cy="5210175"/>
          </a:xfrm>
          <a:prstGeom prst="rect">
            <a:avLst/>
          </a:prstGeom>
        </p:spPr>
        <p:txBody>
          <a:bodyPr lIns="0" tIns="0" rIns="0" bIns="0"/>
          <a:lstStyle>
            <a:lvl1pPr marL="0" indent="0">
              <a:lnSpc>
                <a:spcPct val="150000"/>
              </a:lnSpc>
              <a:buNone/>
              <a:defRPr sz="1000">
                <a:solidFill>
                  <a:schemeClr val="bg1"/>
                </a:solidFill>
                <a:latin typeface="Roboto" pitchFamily="2" charset="0"/>
                <a:ea typeface="Roboto" pitchFamily="2" charset="0"/>
              </a:defRPr>
            </a:lvl1pPr>
          </a:lstStyle>
          <a:p>
            <a:pPr lvl="0"/>
            <a:r>
              <a:rPr lang="en-US" noProof="0"/>
              <a:t>Body text in robot 10p</a:t>
            </a:r>
          </a:p>
        </p:txBody>
      </p:sp>
      <p:sp>
        <p:nvSpPr>
          <p:cNvPr id="20" name="Chart Placeholder 4">
            <a:extLst>
              <a:ext uri="{FF2B5EF4-FFF2-40B4-BE49-F238E27FC236}">
                <a16:creationId xmlns:a16="http://schemas.microsoft.com/office/drawing/2014/main" id="{9712D329-817D-475D-9471-50DF93942990}"/>
              </a:ext>
            </a:extLst>
          </p:cNvPr>
          <p:cNvSpPr>
            <a:spLocks noGrp="1"/>
          </p:cNvSpPr>
          <p:nvPr>
            <p:ph type="chart" sz="quarter" idx="14" hasCustomPrompt="1"/>
          </p:nvPr>
        </p:nvSpPr>
        <p:spPr>
          <a:xfrm>
            <a:off x="1165225" y="1520983"/>
            <a:ext cx="3524470" cy="4897280"/>
          </a:xfrm>
          <a:prstGeom prst="rect">
            <a:avLst/>
          </a:prstGeom>
        </p:spPr>
        <p:txBody>
          <a:bodyPr/>
          <a:lstStyle>
            <a:lvl1pPr marL="0" indent="0">
              <a:buNone/>
              <a:defRPr/>
            </a:lvl1pPr>
          </a:lstStyle>
          <a:p>
            <a:r>
              <a:rPr lang="en-US" noProof="0"/>
              <a:t>Diagram</a:t>
            </a:r>
          </a:p>
        </p:txBody>
      </p:sp>
      <p:sp>
        <p:nvSpPr>
          <p:cNvPr id="21" name="Text Placeholder 20">
            <a:extLst>
              <a:ext uri="{FF2B5EF4-FFF2-40B4-BE49-F238E27FC236}">
                <a16:creationId xmlns:a16="http://schemas.microsoft.com/office/drawing/2014/main" id="{5BBAB4FF-5913-47C6-8A3E-EC70F266B667}"/>
              </a:ext>
            </a:extLst>
          </p:cNvPr>
          <p:cNvSpPr>
            <a:spLocks noGrp="1"/>
          </p:cNvSpPr>
          <p:nvPr>
            <p:ph type="body" sz="quarter" idx="15" hasCustomPrompt="1"/>
          </p:nvPr>
        </p:nvSpPr>
        <p:spPr>
          <a:xfrm>
            <a:off x="1165225" y="1191096"/>
            <a:ext cx="3524470" cy="255587"/>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Diagram headign</a:t>
            </a:r>
          </a:p>
        </p:txBody>
      </p:sp>
      <p:sp>
        <p:nvSpPr>
          <p:cNvPr id="22" name="Chart Placeholder 4">
            <a:extLst>
              <a:ext uri="{FF2B5EF4-FFF2-40B4-BE49-F238E27FC236}">
                <a16:creationId xmlns:a16="http://schemas.microsoft.com/office/drawing/2014/main" id="{35275734-E26B-4D61-9032-C195C8BE29CD}"/>
              </a:ext>
            </a:extLst>
          </p:cNvPr>
          <p:cNvSpPr>
            <a:spLocks noGrp="1"/>
          </p:cNvSpPr>
          <p:nvPr>
            <p:ph type="chart" sz="quarter" idx="16" hasCustomPrompt="1"/>
          </p:nvPr>
        </p:nvSpPr>
        <p:spPr>
          <a:xfrm>
            <a:off x="5108418" y="1513044"/>
            <a:ext cx="3524470" cy="4897280"/>
          </a:xfrm>
          <a:prstGeom prst="rect">
            <a:avLst/>
          </a:prstGeom>
        </p:spPr>
        <p:txBody>
          <a:bodyPr/>
          <a:lstStyle>
            <a:lvl1pPr marL="0" indent="0">
              <a:buNone/>
              <a:defRPr/>
            </a:lvl1pPr>
          </a:lstStyle>
          <a:p>
            <a:r>
              <a:rPr lang="en-US" noProof="0"/>
              <a:t>Diagram</a:t>
            </a:r>
          </a:p>
        </p:txBody>
      </p:sp>
      <p:sp>
        <p:nvSpPr>
          <p:cNvPr id="23" name="Text Placeholder 20">
            <a:extLst>
              <a:ext uri="{FF2B5EF4-FFF2-40B4-BE49-F238E27FC236}">
                <a16:creationId xmlns:a16="http://schemas.microsoft.com/office/drawing/2014/main" id="{1E8F38BA-979F-4FCD-9549-AF238A6A8EBB}"/>
              </a:ext>
            </a:extLst>
          </p:cNvPr>
          <p:cNvSpPr>
            <a:spLocks noGrp="1"/>
          </p:cNvSpPr>
          <p:nvPr>
            <p:ph type="body" sz="quarter" idx="17" hasCustomPrompt="1"/>
          </p:nvPr>
        </p:nvSpPr>
        <p:spPr>
          <a:xfrm>
            <a:off x="5108231" y="1192210"/>
            <a:ext cx="3524470" cy="255587"/>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Diagram heading</a:t>
            </a:r>
          </a:p>
        </p:txBody>
      </p:sp>
    </p:spTree>
    <p:extLst>
      <p:ext uri="{BB962C8B-B14F-4D97-AF65-F5344CB8AC3E}">
        <p14:creationId xmlns:p14="http://schemas.microsoft.com/office/powerpoint/2010/main" val="2024648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Right column and two horizontal dia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191836"/>
                </a:solidFill>
                <a:latin typeface="Cormorant Garamond" panose="00000500000000000000" pitchFamily="2" charset="0"/>
                <a:ea typeface="Roboto" pitchFamily="2" charset="0"/>
              </a:defRPr>
            </a:lvl1pPr>
          </a:lstStyle>
          <a:p>
            <a:r>
              <a:rPr lang="en-US" noProof="0"/>
              <a:t>Right column and two horizontal diagrams</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7730479" cy="0"/>
          </a:xfrm>
          <a:prstGeom prst="line">
            <a:avLst/>
          </a:prstGeom>
          <a:ln w="9525">
            <a:solidFill>
              <a:srgbClr val="191836"/>
            </a:solidFill>
          </a:ln>
        </p:spPr>
        <p:style>
          <a:lnRef idx="1">
            <a:schemeClr val="accent5"/>
          </a:lnRef>
          <a:fillRef idx="0">
            <a:schemeClr val="accent5"/>
          </a:fillRef>
          <a:effectRef idx="0">
            <a:schemeClr val="accent5"/>
          </a:effectRef>
          <a:fontRef idx="minor">
            <a:schemeClr val="tx1"/>
          </a:fontRef>
        </p:style>
      </p:cxnSp>
      <p:pic>
        <p:nvPicPr>
          <p:cNvPr id="7" name="Picture 6" descr="Icon&#10;&#10;Description automatically generated">
            <a:extLst>
              <a:ext uri="{FF2B5EF4-FFF2-40B4-BE49-F238E27FC236}">
                <a16:creationId xmlns:a16="http://schemas.microsoft.com/office/drawing/2014/main" id="{834A3C82-62D4-4A4B-B1B7-CE2265E378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776" y="82193"/>
            <a:ext cx="652607" cy="879302"/>
          </a:xfrm>
          <a:prstGeom prst="rect">
            <a:avLst/>
          </a:prstGeom>
        </p:spPr>
      </p:pic>
      <p:sp>
        <p:nvSpPr>
          <p:cNvPr id="9" name="Rectangle 8">
            <a:extLst>
              <a:ext uri="{FF2B5EF4-FFF2-40B4-BE49-F238E27FC236}">
                <a16:creationId xmlns:a16="http://schemas.microsoft.com/office/drawing/2014/main" id="{BE521D42-ABAD-4EB6-A52B-AF3C39ED6587}"/>
              </a:ext>
            </a:extLst>
          </p:cNvPr>
          <p:cNvSpPr/>
          <p:nvPr userDrawn="1"/>
        </p:nvSpPr>
        <p:spPr>
          <a:xfrm>
            <a:off x="9052173" y="0"/>
            <a:ext cx="3139828" cy="6858000"/>
          </a:xfrm>
          <a:prstGeom prst="rect">
            <a:avLst/>
          </a:prstGeom>
          <a:solidFill>
            <a:srgbClr val="F1D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0" name="Straight Connector 9">
            <a:extLst>
              <a:ext uri="{FF2B5EF4-FFF2-40B4-BE49-F238E27FC236}">
                <a16:creationId xmlns:a16="http://schemas.microsoft.com/office/drawing/2014/main" id="{BB685F35-C624-4CEB-831B-F473E360BF97}"/>
              </a:ext>
            </a:extLst>
          </p:cNvPr>
          <p:cNvCxnSpPr>
            <a:cxnSpLocks/>
          </p:cNvCxnSpPr>
          <p:nvPr userDrawn="1"/>
        </p:nvCxnSpPr>
        <p:spPr>
          <a:xfrm>
            <a:off x="9207375" y="771060"/>
            <a:ext cx="2813389" cy="0"/>
          </a:xfrm>
          <a:prstGeom prst="line">
            <a:avLst/>
          </a:prstGeom>
          <a:ln w="9525">
            <a:solidFill>
              <a:srgbClr val="191836"/>
            </a:solidFill>
          </a:ln>
        </p:spPr>
        <p:style>
          <a:lnRef idx="1">
            <a:schemeClr val="accent5"/>
          </a:lnRef>
          <a:fillRef idx="0">
            <a:schemeClr val="accent5"/>
          </a:fillRef>
          <a:effectRef idx="0">
            <a:schemeClr val="accent5"/>
          </a:effectRef>
          <a:fontRef idx="minor">
            <a:schemeClr val="tx1"/>
          </a:fontRef>
        </p:style>
      </p:cxnSp>
      <p:sp>
        <p:nvSpPr>
          <p:cNvPr id="16" name="Text Placeholder 15">
            <a:extLst>
              <a:ext uri="{FF2B5EF4-FFF2-40B4-BE49-F238E27FC236}">
                <a16:creationId xmlns:a16="http://schemas.microsoft.com/office/drawing/2014/main" id="{F20A0276-5C33-4ACD-95FE-C137C21F950B}"/>
              </a:ext>
            </a:extLst>
          </p:cNvPr>
          <p:cNvSpPr>
            <a:spLocks noGrp="1"/>
          </p:cNvSpPr>
          <p:nvPr>
            <p:ph type="body" sz="quarter" idx="10" hasCustomPrompt="1"/>
          </p:nvPr>
        </p:nvSpPr>
        <p:spPr>
          <a:xfrm>
            <a:off x="9207375" y="485633"/>
            <a:ext cx="2813389" cy="249213"/>
          </a:xfrm>
          <a:prstGeom prst="rect">
            <a:avLst/>
          </a:prstGeom>
        </p:spPr>
        <p:txBody>
          <a:bodyPr lIns="0" tIns="0" rIns="0" bIns="0" anchor="ctr"/>
          <a:lstStyle>
            <a:lvl1pPr marL="0" indent="0">
              <a:buNone/>
              <a:defRPr sz="1400">
                <a:latin typeface="Cormorant Garamond" panose="00000500000000000000" pitchFamily="2" charset="0"/>
              </a:defRPr>
            </a:lvl1pPr>
          </a:lstStyle>
          <a:p>
            <a:pPr lvl="0"/>
            <a:r>
              <a:rPr lang="en-US" noProof="0"/>
              <a:t>Heading</a:t>
            </a:r>
          </a:p>
        </p:txBody>
      </p:sp>
      <p:sp>
        <p:nvSpPr>
          <p:cNvPr id="18" name="Text Placeholder 17">
            <a:extLst>
              <a:ext uri="{FF2B5EF4-FFF2-40B4-BE49-F238E27FC236}">
                <a16:creationId xmlns:a16="http://schemas.microsoft.com/office/drawing/2014/main" id="{B113BFB5-4289-4069-A751-4298F3846D9F}"/>
              </a:ext>
            </a:extLst>
          </p:cNvPr>
          <p:cNvSpPr>
            <a:spLocks noGrp="1"/>
          </p:cNvSpPr>
          <p:nvPr>
            <p:ph type="body" sz="quarter" idx="11" hasCustomPrompt="1"/>
          </p:nvPr>
        </p:nvSpPr>
        <p:spPr>
          <a:xfrm>
            <a:off x="9207375" y="1200149"/>
            <a:ext cx="2813176" cy="5210175"/>
          </a:xfrm>
          <a:prstGeom prst="rect">
            <a:avLst/>
          </a:prstGeom>
        </p:spPr>
        <p:txBody>
          <a:bodyPr lIns="0" tIns="0" rIns="0" bIns="0"/>
          <a:lstStyle>
            <a:lvl1pPr marL="0" indent="0">
              <a:lnSpc>
                <a:spcPct val="150000"/>
              </a:lnSpc>
              <a:buNone/>
              <a:defRPr sz="1000">
                <a:latin typeface="Roboto" pitchFamily="2" charset="0"/>
                <a:ea typeface="Roboto" pitchFamily="2" charset="0"/>
              </a:defRPr>
            </a:lvl1pPr>
          </a:lstStyle>
          <a:p>
            <a:pPr lvl="0"/>
            <a:r>
              <a:rPr lang="en-US" noProof="0"/>
              <a:t>Body text in robot 10p</a:t>
            </a:r>
          </a:p>
        </p:txBody>
      </p:sp>
      <p:sp>
        <p:nvSpPr>
          <p:cNvPr id="11" name="Slide Number Placeholder 3">
            <a:extLst>
              <a:ext uri="{FF2B5EF4-FFF2-40B4-BE49-F238E27FC236}">
                <a16:creationId xmlns:a16="http://schemas.microsoft.com/office/drawing/2014/main" id="{1BDB967A-6E25-44B2-A795-1494A2EF7FEC}"/>
              </a:ext>
            </a:extLst>
          </p:cNvPr>
          <p:cNvSpPr>
            <a:spLocks noGrp="1"/>
          </p:cNvSpPr>
          <p:nvPr>
            <p:ph type="sldNum" sz="quarter" idx="12"/>
          </p:nvPr>
        </p:nvSpPr>
        <p:spPr>
          <a:xfrm>
            <a:off x="7880775"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4" name="Chart Placeholder 4">
            <a:extLst>
              <a:ext uri="{FF2B5EF4-FFF2-40B4-BE49-F238E27FC236}">
                <a16:creationId xmlns:a16="http://schemas.microsoft.com/office/drawing/2014/main" id="{3F273747-D114-45DB-8987-0FDC03D965BD}"/>
              </a:ext>
            </a:extLst>
          </p:cNvPr>
          <p:cNvSpPr>
            <a:spLocks noGrp="1"/>
          </p:cNvSpPr>
          <p:nvPr>
            <p:ph type="chart" sz="quarter" idx="14" hasCustomPrompt="1"/>
          </p:nvPr>
        </p:nvSpPr>
        <p:spPr>
          <a:xfrm>
            <a:off x="1165224" y="1520983"/>
            <a:ext cx="7467663" cy="2206955"/>
          </a:xfrm>
          <a:prstGeom prst="rect">
            <a:avLst/>
          </a:prstGeom>
        </p:spPr>
        <p:txBody>
          <a:bodyPr/>
          <a:lstStyle>
            <a:lvl1pPr marL="0" indent="0">
              <a:buNone/>
              <a:defRPr/>
            </a:lvl1pPr>
          </a:lstStyle>
          <a:p>
            <a:r>
              <a:rPr lang="en-US" noProof="0"/>
              <a:t>Diagram</a:t>
            </a:r>
          </a:p>
        </p:txBody>
      </p:sp>
      <p:sp>
        <p:nvSpPr>
          <p:cNvPr id="17" name="Text Placeholder 20">
            <a:extLst>
              <a:ext uri="{FF2B5EF4-FFF2-40B4-BE49-F238E27FC236}">
                <a16:creationId xmlns:a16="http://schemas.microsoft.com/office/drawing/2014/main" id="{F2B3563C-2D21-4449-B6B4-34B9AA231C1E}"/>
              </a:ext>
            </a:extLst>
          </p:cNvPr>
          <p:cNvSpPr>
            <a:spLocks noGrp="1"/>
          </p:cNvSpPr>
          <p:nvPr>
            <p:ph type="body" sz="quarter" idx="15" hasCustomPrompt="1"/>
          </p:nvPr>
        </p:nvSpPr>
        <p:spPr>
          <a:xfrm>
            <a:off x="1165224" y="1191096"/>
            <a:ext cx="7467663" cy="255587"/>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Diagram heading</a:t>
            </a:r>
          </a:p>
        </p:txBody>
      </p:sp>
      <p:sp>
        <p:nvSpPr>
          <p:cNvPr id="20" name="Chart Placeholder 4">
            <a:extLst>
              <a:ext uri="{FF2B5EF4-FFF2-40B4-BE49-F238E27FC236}">
                <a16:creationId xmlns:a16="http://schemas.microsoft.com/office/drawing/2014/main" id="{286A267F-5187-48E3-A465-85FF3072ABAB}"/>
              </a:ext>
            </a:extLst>
          </p:cNvPr>
          <p:cNvSpPr>
            <a:spLocks noGrp="1"/>
          </p:cNvSpPr>
          <p:nvPr>
            <p:ph type="chart" sz="quarter" idx="16" hasCustomPrompt="1"/>
          </p:nvPr>
        </p:nvSpPr>
        <p:spPr>
          <a:xfrm>
            <a:off x="1165224" y="4203369"/>
            <a:ext cx="7467663" cy="2206955"/>
          </a:xfrm>
          <a:prstGeom prst="rect">
            <a:avLst/>
          </a:prstGeom>
        </p:spPr>
        <p:txBody>
          <a:bodyPr/>
          <a:lstStyle>
            <a:lvl1pPr marL="0" indent="0">
              <a:buNone/>
              <a:defRPr/>
            </a:lvl1pPr>
          </a:lstStyle>
          <a:p>
            <a:r>
              <a:rPr lang="en-US" noProof="0"/>
              <a:t>Diagram</a:t>
            </a:r>
          </a:p>
        </p:txBody>
      </p:sp>
      <p:sp>
        <p:nvSpPr>
          <p:cNvPr id="21" name="Text Placeholder 20">
            <a:extLst>
              <a:ext uri="{FF2B5EF4-FFF2-40B4-BE49-F238E27FC236}">
                <a16:creationId xmlns:a16="http://schemas.microsoft.com/office/drawing/2014/main" id="{345B5911-54B4-4938-95BE-AA493A3270EF}"/>
              </a:ext>
            </a:extLst>
          </p:cNvPr>
          <p:cNvSpPr>
            <a:spLocks noGrp="1"/>
          </p:cNvSpPr>
          <p:nvPr>
            <p:ph type="body" sz="quarter" idx="17" hasCustomPrompt="1"/>
          </p:nvPr>
        </p:nvSpPr>
        <p:spPr>
          <a:xfrm>
            <a:off x="1165224" y="3873482"/>
            <a:ext cx="7467663" cy="255587"/>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Diagram heading</a:t>
            </a:r>
          </a:p>
        </p:txBody>
      </p:sp>
    </p:spTree>
    <p:extLst>
      <p:ext uri="{BB962C8B-B14F-4D97-AF65-F5344CB8AC3E}">
        <p14:creationId xmlns:p14="http://schemas.microsoft.com/office/powerpoint/2010/main" val="1458771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Right column and two horizontal dia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191836"/>
                </a:solidFill>
                <a:latin typeface="Cormorant Garamond" panose="00000500000000000000" pitchFamily="2" charset="0"/>
                <a:ea typeface="Roboto" pitchFamily="2" charset="0"/>
              </a:defRPr>
            </a:lvl1pPr>
          </a:lstStyle>
          <a:p>
            <a:r>
              <a:rPr lang="en-US" noProof="0"/>
              <a:t>Right column and two horizontal diagrams</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7730479" cy="0"/>
          </a:xfrm>
          <a:prstGeom prst="line">
            <a:avLst/>
          </a:prstGeom>
          <a:ln w="9525">
            <a:solidFill>
              <a:srgbClr val="191836"/>
            </a:solidFill>
          </a:ln>
        </p:spPr>
        <p:style>
          <a:lnRef idx="1">
            <a:schemeClr val="accent5"/>
          </a:lnRef>
          <a:fillRef idx="0">
            <a:schemeClr val="accent5"/>
          </a:fillRef>
          <a:effectRef idx="0">
            <a:schemeClr val="accent5"/>
          </a:effectRef>
          <a:fontRef idx="minor">
            <a:schemeClr val="tx1"/>
          </a:fontRef>
        </p:style>
      </p:cxnSp>
      <p:pic>
        <p:nvPicPr>
          <p:cNvPr id="7" name="Picture 6" descr="Icon&#10;&#10;Description automatically generated">
            <a:extLst>
              <a:ext uri="{FF2B5EF4-FFF2-40B4-BE49-F238E27FC236}">
                <a16:creationId xmlns:a16="http://schemas.microsoft.com/office/drawing/2014/main" id="{834A3C82-62D4-4A4B-B1B7-CE2265E378A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5776" y="82193"/>
            <a:ext cx="652607" cy="879302"/>
          </a:xfrm>
          <a:prstGeom prst="rect">
            <a:avLst/>
          </a:prstGeom>
        </p:spPr>
      </p:pic>
      <p:sp>
        <p:nvSpPr>
          <p:cNvPr id="9" name="Rectangle 8">
            <a:extLst>
              <a:ext uri="{FF2B5EF4-FFF2-40B4-BE49-F238E27FC236}">
                <a16:creationId xmlns:a16="http://schemas.microsoft.com/office/drawing/2014/main" id="{BE521D42-ABAD-4EB6-A52B-AF3C39ED6587}"/>
              </a:ext>
            </a:extLst>
          </p:cNvPr>
          <p:cNvSpPr/>
          <p:nvPr userDrawn="1"/>
        </p:nvSpPr>
        <p:spPr>
          <a:xfrm>
            <a:off x="9052172" y="3"/>
            <a:ext cx="314870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Slide Number Placeholder 3">
            <a:extLst>
              <a:ext uri="{FF2B5EF4-FFF2-40B4-BE49-F238E27FC236}">
                <a16:creationId xmlns:a16="http://schemas.microsoft.com/office/drawing/2014/main" id="{1BDB967A-6E25-44B2-A795-1494A2EF7FEC}"/>
              </a:ext>
            </a:extLst>
          </p:cNvPr>
          <p:cNvSpPr>
            <a:spLocks noGrp="1"/>
          </p:cNvSpPr>
          <p:nvPr>
            <p:ph type="sldNum" sz="quarter" idx="12"/>
          </p:nvPr>
        </p:nvSpPr>
        <p:spPr>
          <a:xfrm>
            <a:off x="7880775"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13" name="Text Placeholder 15">
            <a:extLst>
              <a:ext uri="{FF2B5EF4-FFF2-40B4-BE49-F238E27FC236}">
                <a16:creationId xmlns:a16="http://schemas.microsoft.com/office/drawing/2014/main" id="{9294E9CC-3395-4EE6-8C46-72AD3108E1F8}"/>
              </a:ext>
            </a:extLst>
          </p:cNvPr>
          <p:cNvSpPr>
            <a:spLocks noGrp="1"/>
          </p:cNvSpPr>
          <p:nvPr>
            <p:ph type="body" sz="quarter" idx="10" hasCustomPrompt="1"/>
          </p:nvPr>
        </p:nvSpPr>
        <p:spPr>
          <a:xfrm>
            <a:off x="9207375" y="485633"/>
            <a:ext cx="2813389" cy="249213"/>
          </a:xfrm>
          <a:prstGeom prst="rect">
            <a:avLst/>
          </a:prstGeom>
        </p:spPr>
        <p:txBody>
          <a:bodyPr lIns="0" tIns="0" rIns="0" bIns="0" anchor="ctr"/>
          <a:lstStyle>
            <a:lvl1pPr marL="0" indent="0">
              <a:buNone/>
              <a:defRPr sz="1400">
                <a:solidFill>
                  <a:schemeClr val="bg1"/>
                </a:solidFill>
                <a:latin typeface="Cormorant Garamond" panose="00000500000000000000" pitchFamily="2" charset="0"/>
              </a:defRPr>
            </a:lvl1pPr>
          </a:lstStyle>
          <a:p>
            <a:pPr lvl="0"/>
            <a:r>
              <a:rPr lang="en-US" noProof="0"/>
              <a:t>Heading</a:t>
            </a:r>
          </a:p>
        </p:txBody>
      </p:sp>
      <p:sp>
        <p:nvSpPr>
          <p:cNvPr id="15" name="Text Placeholder 17">
            <a:extLst>
              <a:ext uri="{FF2B5EF4-FFF2-40B4-BE49-F238E27FC236}">
                <a16:creationId xmlns:a16="http://schemas.microsoft.com/office/drawing/2014/main" id="{2F7D5574-7E21-4918-92F0-3D31146968FC}"/>
              </a:ext>
            </a:extLst>
          </p:cNvPr>
          <p:cNvSpPr>
            <a:spLocks noGrp="1"/>
          </p:cNvSpPr>
          <p:nvPr>
            <p:ph type="body" sz="quarter" idx="11" hasCustomPrompt="1"/>
          </p:nvPr>
        </p:nvSpPr>
        <p:spPr>
          <a:xfrm>
            <a:off x="9207375" y="1200149"/>
            <a:ext cx="2813176" cy="5210175"/>
          </a:xfrm>
          <a:prstGeom prst="rect">
            <a:avLst/>
          </a:prstGeom>
        </p:spPr>
        <p:txBody>
          <a:bodyPr lIns="0" tIns="0" rIns="0" bIns="0"/>
          <a:lstStyle>
            <a:lvl1pPr marL="0" indent="0">
              <a:lnSpc>
                <a:spcPct val="150000"/>
              </a:lnSpc>
              <a:buNone/>
              <a:defRPr sz="1000">
                <a:solidFill>
                  <a:schemeClr val="bg1"/>
                </a:solidFill>
                <a:latin typeface="Roboto" pitchFamily="2" charset="0"/>
                <a:ea typeface="Roboto" pitchFamily="2" charset="0"/>
              </a:defRPr>
            </a:lvl1pPr>
          </a:lstStyle>
          <a:p>
            <a:pPr lvl="0"/>
            <a:r>
              <a:rPr lang="en-US" noProof="0"/>
              <a:t>Body text in robot 10p</a:t>
            </a:r>
          </a:p>
        </p:txBody>
      </p:sp>
      <p:sp>
        <p:nvSpPr>
          <p:cNvPr id="12" name="Chart Placeholder 4">
            <a:extLst>
              <a:ext uri="{FF2B5EF4-FFF2-40B4-BE49-F238E27FC236}">
                <a16:creationId xmlns:a16="http://schemas.microsoft.com/office/drawing/2014/main" id="{8488306E-ED9C-4776-B591-682E7894A910}"/>
              </a:ext>
            </a:extLst>
          </p:cNvPr>
          <p:cNvSpPr>
            <a:spLocks noGrp="1"/>
          </p:cNvSpPr>
          <p:nvPr>
            <p:ph type="chart" sz="quarter" idx="14" hasCustomPrompt="1"/>
          </p:nvPr>
        </p:nvSpPr>
        <p:spPr>
          <a:xfrm>
            <a:off x="1165224" y="1520983"/>
            <a:ext cx="7467663" cy="2206955"/>
          </a:xfrm>
          <a:prstGeom prst="rect">
            <a:avLst/>
          </a:prstGeom>
        </p:spPr>
        <p:txBody>
          <a:bodyPr/>
          <a:lstStyle>
            <a:lvl1pPr marL="0" indent="0">
              <a:buNone/>
              <a:defRPr/>
            </a:lvl1pPr>
          </a:lstStyle>
          <a:p>
            <a:r>
              <a:rPr lang="en-US" noProof="0"/>
              <a:t>Diagram</a:t>
            </a:r>
          </a:p>
        </p:txBody>
      </p:sp>
      <p:sp>
        <p:nvSpPr>
          <p:cNvPr id="14" name="Text Placeholder 20">
            <a:extLst>
              <a:ext uri="{FF2B5EF4-FFF2-40B4-BE49-F238E27FC236}">
                <a16:creationId xmlns:a16="http://schemas.microsoft.com/office/drawing/2014/main" id="{D1BA4A86-F31B-4375-850F-6CA432D0ADED}"/>
              </a:ext>
            </a:extLst>
          </p:cNvPr>
          <p:cNvSpPr>
            <a:spLocks noGrp="1"/>
          </p:cNvSpPr>
          <p:nvPr>
            <p:ph type="body" sz="quarter" idx="15" hasCustomPrompt="1"/>
          </p:nvPr>
        </p:nvSpPr>
        <p:spPr>
          <a:xfrm>
            <a:off x="1165224" y="1191096"/>
            <a:ext cx="7467663" cy="255587"/>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Diagram heading</a:t>
            </a:r>
          </a:p>
        </p:txBody>
      </p:sp>
      <p:sp>
        <p:nvSpPr>
          <p:cNvPr id="16" name="Chart Placeholder 4">
            <a:extLst>
              <a:ext uri="{FF2B5EF4-FFF2-40B4-BE49-F238E27FC236}">
                <a16:creationId xmlns:a16="http://schemas.microsoft.com/office/drawing/2014/main" id="{6A8D720B-DF91-4FDA-B174-260DD2C080FD}"/>
              </a:ext>
            </a:extLst>
          </p:cNvPr>
          <p:cNvSpPr>
            <a:spLocks noGrp="1"/>
          </p:cNvSpPr>
          <p:nvPr>
            <p:ph type="chart" sz="quarter" idx="16" hasCustomPrompt="1"/>
          </p:nvPr>
        </p:nvSpPr>
        <p:spPr>
          <a:xfrm>
            <a:off x="1165224" y="4203369"/>
            <a:ext cx="7467663" cy="2206955"/>
          </a:xfrm>
          <a:prstGeom prst="rect">
            <a:avLst/>
          </a:prstGeom>
        </p:spPr>
        <p:txBody>
          <a:bodyPr/>
          <a:lstStyle>
            <a:lvl1pPr marL="0" indent="0">
              <a:buNone/>
              <a:defRPr/>
            </a:lvl1pPr>
          </a:lstStyle>
          <a:p>
            <a:r>
              <a:rPr lang="en-US" noProof="0"/>
              <a:t>Diagram</a:t>
            </a:r>
          </a:p>
        </p:txBody>
      </p:sp>
      <p:sp>
        <p:nvSpPr>
          <p:cNvPr id="17" name="Text Placeholder 20">
            <a:extLst>
              <a:ext uri="{FF2B5EF4-FFF2-40B4-BE49-F238E27FC236}">
                <a16:creationId xmlns:a16="http://schemas.microsoft.com/office/drawing/2014/main" id="{C0506AC2-BA87-4917-B75E-DEEE97621B18}"/>
              </a:ext>
            </a:extLst>
          </p:cNvPr>
          <p:cNvSpPr>
            <a:spLocks noGrp="1"/>
          </p:cNvSpPr>
          <p:nvPr>
            <p:ph type="body" sz="quarter" idx="17" hasCustomPrompt="1"/>
          </p:nvPr>
        </p:nvSpPr>
        <p:spPr>
          <a:xfrm>
            <a:off x="1165224" y="3873482"/>
            <a:ext cx="7467663" cy="255587"/>
          </a:xfrm>
          <a:prstGeom prst="rect">
            <a:avLst/>
          </a:prstGeom>
        </p:spPr>
        <p:txBody>
          <a:bodyPr anchor="ctr"/>
          <a:lstStyle>
            <a:lvl1pPr marL="0" indent="0" algn="ctr">
              <a:buNone/>
              <a:defRPr sz="1200">
                <a:solidFill>
                  <a:schemeClr val="tx1"/>
                </a:solidFill>
                <a:latin typeface="Roboto" pitchFamily="2" charset="0"/>
                <a:ea typeface="Roboto" pitchFamily="2" charset="0"/>
              </a:defRPr>
            </a:lvl1pPr>
          </a:lstStyle>
          <a:p>
            <a:pPr lvl="0"/>
            <a:r>
              <a:rPr lang="en-US" noProof="0"/>
              <a:t>Diagram heading</a:t>
            </a:r>
          </a:p>
        </p:txBody>
      </p:sp>
    </p:spTree>
    <p:extLst>
      <p:ext uri="{BB962C8B-B14F-4D97-AF65-F5344CB8AC3E}">
        <p14:creationId xmlns:p14="http://schemas.microsoft.com/office/powerpoint/2010/main" val="15022497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act_dark">
    <p:bg>
      <p:bgPr>
        <a:solidFill>
          <a:srgbClr val="191836"/>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C181BDA-2839-4CBF-88CD-BC13FC4A31DF}"/>
              </a:ext>
            </a:extLst>
          </p:cNvPr>
          <p:cNvCxnSpPr/>
          <p:nvPr userDrawn="1"/>
        </p:nvCxnSpPr>
        <p:spPr>
          <a:xfrm flipH="1">
            <a:off x="286511" y="5013452"/>
            <a:ext cx="11641963" cy="0"/>
          </a:xfrm>
          <a:prstGeom prst="line">
            <a:avLst/>
          </a:prstGeom>
          <a:ln w="12700">
            <a:solidFill>
              <a:srgbClr val="DCDEE0"/>
            </a:solidFill>
          </a:ln>
        </p:spPr>
        <p:style>
          <a:lnRef idx="1">
            <a:schemeClr val="accent1"/>
          </a:lnRef>
          <a:fillRef idx="0">
            <a:schemeClr val="accent1"/>
          </a:fillRef>
          <a:effectRef idx="0">
            <a:schemeClr val="accent1"/>
          </a:effectRef>
          <a:fontRef idx="minor">
            <a:schemeClr val="tx1"/>
          </a:fontRef>
        </p:style>
      </p:cxnSp>
      <p:sp>
        <p:nvSpPr>
          <p:cNvPr id="11" name="Rektangel 13">
            <a:extLst>
              <a:ext uri="{FF2B5EF4-FFF2-40B4-BE49-F238E27FC236}">
                <a16:creationId xmlns:a16="http://schemas.microsoft.com/office/drawing/2014/main" id="{618ADC64-C127-4745-989E-F861EFD4DBB9}"/>
              </a:ext>
            </a:extLst>
          </p:cNvPr>
          <p:cNvSpPr/>
          <p:nvPr userDrawn="1"/>
        </p:nvSpPr>
        <p:spPr>
          <a:xfrm>
            <a:off x="10246499" y="5232514"/>
            <a:ext cx="1334291" cy="1308050"/>
          </a:xfrm>
          <a:prstGeom prst="rect">
            <a:avLst/>
          </a:prstGeom>
        </p:spPr>
        <p:txBody>
          <a:bodyPr wrap="square" lIns="0" tIns="0" rIns="0" bIns="0" anchor="ctr">
            <a:spAutoFit/>
          </a:bodyPr>
          <a:lstStyle/>
          <a:p>
            <a:pPr marL="0" marR="0" lvl="0" indent="0" algn="l" defTabSz="914400" rtl="0" eaLnBrk="1" fontAlgn="auto" latinLnBrk="0" hangingPunct="1">
              <a:lnSpc>
                <a:spcPct val="125000"/>
              </a:lnSpc>
              <a:spcBef>
                <a:spcPts val="0"/>
              </a:spcBef>
              <a:spcAft>
                <a:spcPts val="0"/>
              </a:spcAft>
              <a:buClr>
                <a:srgbClr val="0099CC"/>
              </a:buClr>
              <a:buSzTx/>
              <a:buFontTx/>
              <a:buNone/>
              <a:tabLst/>
              <a:defRPr/>
            </a:pPr>
            <a:r>
              <a:rPr kumimoji="0" lang="en-US" sz="1400" b="0" i="0" u="none" strike="noStrike" kern="1200" cap="none" spc="0" normalizeH="0" baseline="0" noProof="0">
                <a:ln>
                  <a:noFill/>
                </a:ln>
                <a:solidFill>
                  <a:srgbClr val="FFFFFF"/>
                </a:solidFill>
                <a:effectLst/>
                <a:uLnTx/>
                <a:uFillTx/>
                <a:latin typeface="Cormorant Garamond" panose="00000500000000000000" pitchFamily="2" charset="0"/>
                <a:ea typeface="Roboto" pitchFamily="2" charset="0"/>
                <a:cs typeface="Arial" panose="020B0604020202020204" pitchFamily="34" charset="0"/>
              </a:rPr>
              <a:t>Retriever </a:t>
            </a:r>
          </a:p>
          <a:p>
            <a:pPr marL="0" marR="0" lvl="0" indent="0" algn="l" defTabSz="914400" rtl="0" eaLnBrk="1" fontAlgn="auto" latinLnBrk="0" hangingPunct="1">
              <a:lnSpc>
                <a:spcPct val="125000"/>
              </a:lnSpc>
              <a:spcBef>
                <a:spcPts val="0"/>
              </a:spcBef>
              <a:spcAft>
                <a:spcPts val="0"/>
              </a:spcAft>
              <a:buClr>
                <a:srgbClr val="0099CC"/>
              </a:buClr>
              <a:buSzTx/>
              <a:buFontTx/>
              <a:buNone/>
              <a:tabLst/>
              <a:defRPr/>
            </a:pPr>
            <a:endParaRPr kumimoji="0" lang="en-US" sz="1000" b="0" i="0" u="none" strike="noStrike" kern="1200" cap="none" spc="0" normalizeH="0" baseline="0" noProof="0">
              <a:ln>
                <a:noFill/>
              </a:ln>
              <a:solidFill>
                <a:srgbClr val="FFFFFF"/>
              </a:solidFill>
              <a:effectLst/>
              <a:uLnTx/>
              <a:uFillTx/>
              <a:latin typeface="Franklin Gothic Book" panose="020B0503020102020204" pitchFamily="34" charset="0"/>
              <a:ea typeface="Roboto" pitchFamily="2" charset="0"/>
              <a:cs typeface="Arial" panose="020B0604020202020204" pitchFamily="34" charset="0"/>
            </a:endParaRPr>
          </a:p>
          <a:p>
            <a:pPr marL="0" marR="0" lvl="0" indent="0" algn="l" defTabSz="914400" rtl="0" eaLnBrk="1" fontAlgn="auto" latinLnBrk="0" hangingPunct="1">
              <a:lnSpc>
                <a:spcPct val="125000"/>
              </a:lnSpc>
              <a:spcBef>
                <a:spcPts val="0"/>
              </a:spcBef>
              <a:spcAft>
                <a:spcPts val="0"/>
              </a:spcAft>
              <a:buClr>
                <a:srgbClr val="0099CC"/>
              </a:buClr>
              <a:buSzTx/>
              <a:buFontTx/>
              <a:buNone/>
              <a:tabLst/>
              <a:defRPr/>
            </a:pPr>
            <a:r>
              <a:rPr kumimoji="0" lang="en-US" sz="1000" b="0" i="0" u="none" strike="noStrike" kern="1200" cap="none" spc="0" normalizeH="0" baseline="0" noProof="0">
                <a:ln>
                  <a:noFill/>
                </a:ln>
                <a:solidFill>
                  <a:srgbClr val="FFFFFF"/>
                </a:solidFill>
                <a:effectLst/>
                <a:uLnTx/>
                <a:uFillTx/>
                <a:latin typeface="Franklin Gothic Book" panose="020B0503020102020204" pitchFamily="34" charset="0"/>
                <a:ea typeface="Roboto" pitchFamily="2" charset="0"/>
                <a:cs typeface="Arial" panose="020B0604020202020204" pitchFamily="34" charset="0"/>
              </a:rPr>
              <a:t>Langkaia 1</a:t>
            </a:r>
            <a:br>
              <a:rPr kumimoji="0" lang="en-US" sz="900" b="0" i="0" u="none" strike="noStrike" kern="1200" cap="none" spc="0" normalizeH="0" baseline="0" noProof="0">
                <a:ln>
                  <a:noFill/>
                </a:ln>
                <a:solidFill>
                  <a:srgbClr val="FFFFFF"/>
                </a:solidFill>
                <a:effectLst/>
                <a:uLnTx/>
                <a:uFillTx/>
                <a:latin typeface="Roboto" pitchFamily="2" charset="0"/>
                <a:ea typeface="Roboto" pitchFamily="2" charset="0"/>
                <a:cs typeface="Arial" panose="020B0604020202020204" pitchFamily="34" charset="0"/>
              </a:rPr>
            </a:br>
            <a:r>
              <a:rPr kumimoji="0" lang="en-US" sz="900" b="0" i="0" u="none" strike="noStrike" kern="1200" cap="none" spc="0" normalizeH="0" baseline="0" noProof="0">
                <a:ln>
                  <a:noFill/>
                </a:ln>
                <a:solidFill>
                  <a:srgbClr val="FFFFFF"/>
                </a:solidFill>
                <a:effectLst/>
                <a:uLnTx/>
                <a:uFillTx/>
                <a:latin typeface="Roboto" pitchFamily="2" charset="0"/>
                <a:ea typeface="Roboto" pitchFamily="2" charset="0"/>
                <a:cs typeface="Arial" panose="020B0604020202020204" pitchFamily="34" charset="0"/>
              </a:rPr>
              <a:t>111 48 Stockholm</a:t>
            </a:r>
            <a:br>
              <a:rPr kumimoji="0" lang="en-US" sz="900" b="0" i="0" u="none" strike="noStrike" kern="1200" cap="none" spc="0" normalizeH="0" baseline="0" noProof="0">
                <a:ln>
                  <a:noFill/>
                </a:ln>
                <a:solidFill>
                  <a:srgbClr val="FFFFFF"/>
                </a:solidFill>
                <a:effectLst/>
                <a:uLnTx/>
                <a:uFillTx/>
                <a:latin typeface="Roboto" pitchFamily="2" charset="0"/>
                <a:ea typeface="Roboto" pitchFamily="2" charset="0"/>
                <a:cs typeface="Arial" panose="020B0604020202020204" pitchFamily="34" charset="0"/>
              </a:rPr>
            </a:br>
            <a:r>
              <a:rPr kumimoji="0" lang="en-US" sz="900" b="0" i="0" u="none" strike="noStrike" kern="1200" cap="none" spc="0" normalizeH="0" baseline="0" noProof="0">
                <a:ln>
                  <a:noFill/>
                </a:ln>
                <a:solidFill>
                  <a:srgbClr val="FFFFFF"/>
                </a:solidFill>
                <a:effectLst/>
                <a:uLnTx/>
                <a:uFillTx/>
                <a:latin typeface="Roboto" pitchFamily="2" charset="0"/>
                <a:ea typeface="Roboto" pitchFamily="2" charset="0"/>
                <a:cs typeface="Arial" panose="020B0604020202020204" pitchFamily="34" charset="0"/>
              </a:rPr>
              <a:t>Tel. +46 8 546 121 00 </a:t>
            </a:r>
          </a:p>
          <a:p>
            <a:pPr marL="0" marR="0" lvl="0" indent="0" algn="l" defTabSz="914400" rtl="0" eaLnBrk="1" fontAlgn="auto" latinLnBrk="0" hangingPunct="1">
              <a:lnSpc>
                <a:spcPts val="1200"/>
              </a:lnSpc>
              <a:spcBef>
                <a:spcPts val="0"/>
              </a:spcBef>
              <a:spcAft>
                <a:spcPts val="0"/>
              </a:spcAft>
              <a:buClr>
                <a:srgbClr val="0099CC"/>
              </a:buClr>
              <a:buSzTx/>
              <a:buFontTx/>
              <a:buNone/>
              <a:tabLst/>
              <a:defRPr/>
            </a:pPr>
            <a:endParaRPr kumimoji="0" lang="en-US" sz="900" b="0" i="0" u="none" strike="noStrike" kern="1200" cap="none" spc="0" normalizeH="0" baseline="0" noProof="0">
              <a:ln>
                <a:noFill/>
              </a:ln>
              <a:solidFill>
                <a:srgbClr val="FFFFFF"/>
              </a:solidFill>
              <a:effectLst/>
              <a:uLnTx/>
              <a:uFillTx/>
              <a:latin typeface="Roboto" pitchFamily="2" charset="0"/>
              <a:ea typeface="Roboto" pitchFamily="2" charset="0"/>
              <a:cs typeface="Arial" panose="020B0604020202020204" pitchFamily="34" charset="0"/>
            </a:endParaRPr>
          </a:p>
          <a:p>
            <a:pPr marL="0" marR="0" lvl="0" indent="0" algn="l" defTabSz="914400" rtl="0" eaLnBrk="1" fontAlgn="auto" latinLnBrk="0" hangingPunct="1">
              <a:lnSpc>
                <a:spcPts val="1200"/>
              </a:lnSpc>
              <a:spcBef>
                <a:spcPts val="0"/>
              </a:spcBef>
              <a:spcAft>
                <a:spcPts val="0"/>
              </a:spcAft>
              <a:buClr>
                <a:srgbClr val="0099CC"/>
              </a:buClr>
              <a:buSzTx/>
              <a:buFontTx/>
              <a:buNone/>
              <a:tabLst/>
              <a:defRPr/>
            </a:pPr>
            <a:endParaRPr kumimoji="0" lang="en-US" sz="1000" b="0" i="0" u="none" strike="noStrike" kern="1200" cap="none" spc="0" normalizeH="0" baseline="0" noProof="0">
              <a:ln>
                <a:noFill/>
              </a:ln>
              <a:solidFill>
                <a:srgbClr val="FFFFFF"/>
              </a:solidFill>
              <a:effectLst/>
              <a:uLnTx/>
              <a:uFillTx/>
              <a:latin typeface="Franklin Gothic Book" panose="020B0503020102020204" pitchFamily="34" charset="0"/>
              <a:ea typeface="Roboto" pitchFamily="2" charset="0"/>
              <a:cs typeface="Arial" panose="020B0604020202020204" pitchFamily="34" charset="0"/>
            </a:endParaRPr>
          </a:p>
        </p:txBody>
      </p:sp>
      <p:pic>
        <p:nvPicPr>
          <p:cNvPr id="14" name="Picture 13">
            <a:extLst>
              <a:ext uri="{FF2B5EF4-FFF2-40B4-BE49-F238E27FC236}">
                <a16:creationId xmlns:a16="http://schemas.microsoft.com/office/drawing/2014/main" id="{8EFD1D30-7699-42AC-A1EF-9F83515A4BD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31536" y="2684290"/>
            <a:ext cx="1328928" cy="290909"/>
          </a:xfrm>
          <a:prstGeom prst="rect">
            <a:avLst/>
          </a:prstGeom>
        </p:spPr>
      </p:pic>
      <p:sp>
        <p:nvSpPr>
          <p:cNvPr id="37" name="Text Placeholder 4">
            <a:extLst>
              <a:ext uri="{FF2B5EF4-FFF2-40B4-BE49-F238E27FC236}">
                <a16:creationId xmlns:a16="http://schemas.microsoft.com/office/drawing/2014/main" id="{023AE1CD-4AEF-A74E-AE06-272D2B694F10}"/>
              </a:ext>
            </a:extLst>
          </p:cNvPr>
          <p:cNvSpPr>
            <a:spLocks noGrp="1"/>
          </p:cNvSpPr>
          <p:nvPr>
            <p:ph type="body" sz="quarter" idx="10" hasCustomPrompt="1"/>
          </p:nvPr>
        </p:nvSpPr>
        <p:spPr>
          <a:xfrm>
            <a:off x="305374" y="5242132"/>
            <a:ext cx="1705919" cy="304800"/>
          </a:xfrm>
          <a:prstGeom prst="rect">
            <a:avLst/>
          </a:prstGeom>
        </p:spPr>
        <p:txBody>
          <a:bodyPr lIns="0" tIns="0" rIns="0" bIns="0" anchor="ctr"/>
          <a:lstStyle>
            <a:lvl1pPr marL="0" indent="0">
              <a:buNone/>
              <a:defRPr sz="1400">
                <a:solidFill>
                  <a:schemeClr val="bg1"/>
                </a:solidFill>
                <a:latin typeface="Cormorant Garamond" panose="00000500000000000000" pitchFamily="2" charset="0"/>
              </a:defRPr>
            </a:lvl1pPr>
          </a:lstStyle>
          <a:p>
            <a:pPr lvl="0"/>
            <a:r>
              <a:rPr lang="en-US" noProof="0"/>
              <a:t>Name</a:t>
            </a:r>
          </a:p>
        </p:txBody>
      </p:sp>
      <p:sp>
        <p:nvSpPr>
          <p:cNvPr id="38" name="Text Placeholder 12">
            <a:extLst>
              <a:ext uri="{FF2B5EF4-FFF2-40B4-BE49-F238E27FC236}">
                <a16:creationId xmlns:a16="http://schemas.microsoft.com/office/drawing/2014/main" id="{F695F4F0-F6BC-BC4A-A4FF-605D59F38576}"/>
              </a:ext>
            </a:extLst>
          </p:cNvPr>
          <p:cNvSpPr>
            <a:spLocks noGrp="1"/>
          </p:cNvSpPr>
          <p:nvPr>
            <p:ph type="body" sz="quarter" idx="11" hasCustomPrompt="1"/>
          </p:nvPr>
        </p:nvSpPr>
        <p:spPr>
          <a:xfrm>
            <a:off x="305374" y="5699065"/>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Title</a:t>
            </a:r>
          </a:p>
        </p:txBody>
      </p:sp>
      <p:sp>
        <p:nvSpPr>
          <p:cNvPr id="39" name="Text Placeholder 12">
            <a:extLst>
              <a:ext uri="{FF2B5EF4-FFF2-40B4-BE49-F238E27FC236}">
                <a16:creationId xmlns:a16="http://schemas.microsoft.com/office/drawing/2014/main" id="{5F61B4C5-C819-014E-A222-29B87466F632}"/>
              </a:ext>
            </a:extLst>
          </p:cNvPr>
          <p:cNvSpPr>
            <a:spLocks noGrp="1"/>
          </p:cNvSpPr>
          <p:nvPr>
            <p:ph type="body" sz="quarter" idx="19" hasCustomPrompt="1"/>
          </p:nvPr>
        </p:nvSpPr>
        <p:spPr>
          <a:xfrm>
            <a:off x="305374" y="5885868"/>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firstname.lastname@retriever.xx</a:t>
            </a:r>
          </a:p>
        </p:txBody>
      </p:sp>
      <p:sp>
        <p:nvSpPr>
          <p:cNvPr id="40" name="Text Placeholder 12">
            <a:extLst>
              <a:ext uri="{FF2B5EF4-FFF2-40B4-BE49-F238E27FC236}">
                <a16:creationId xmlns:a16="http://schemas.microsoft.com/office/drawing/2014/main" id="{BD72407E-7401-CF4C-9F3F-74B208CED558}"/>
              </a:ext>
            </a:extLst>
          </p:cNvPr>
          <p:cNvSpPr>
            <a:spLocks noGrp="1"/>
          </p:cNvSpPr>
          <p:nvPr>
            <p:ph type="body" sz="quarter" idx="20" hasCustomPrompt="1"/>
          </p:nvPr>
        </p:nvSpPr>
        <p:spPr>
          <a:xfrm>
            <a:off x="305374" y="6076863"/>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Tel. +46 8 546 121 00</a:t>
            </a:r>
          </a:p>
        </p:txBody>
      </p:sp>
      <p:sp>
        <p:nvSpPr>
          <p:cNvPr id="41" name="Text Placeholder 4">
            <a:extLst>
              <a:ext uri="{FF2B5EF4-FFF2-40B4-BE49-F238E27FC236}">
                <a16:creationId xmlns:a16="http://schemas.microsoft.com/office/drawing/2014/main" id="{FE0757E5-A62D-A949-8D6F-F916CF4FA5BD}"/>
              </a:ext>
            </a:extLst>
          </p:cNvPr>
          <p:cNvSpPr>
            <a:spLocks noGrp="1"/>
          </p:cNvSpPr>
          <p:nvPr>
            <p:ph type="body" sz="quarter" idx="21" hasCustomPrompt="1"/>
          </p:nvPr>
        </p:nvSpPr>
        <p:spPr>
          <a:xfrm>
            <a:off x="2391349" y="5242132"/>
            <a:ext cx="1705919" cy="304800"/>
          </a:xfrm>
          <a:prstGeom prst="rect">
            <a:avLst/>
          </a:prstGeom>
        </p:spPr>
        <p:txBody>
          <a:bodyPr lIns="0" tIns="0" rIns="0" bIns="0" anchor="ctr"/>
          <a:lstStyle>
            <a:lvl1pPr marL="0" indent="0">
              <a:buNone/>
              <a:defRPr sz="1400">
                <a:solidFill>
                  <a:schemeClr val="bg1"/>
                </a:solidFill>
                <a:latin typeface="Cormorant Garamond" panose="00000500000000000000" pitchFamily="2" charset="0"/>
              </a:defRPr>
            </a:lvl1pPr>
          </a:lstStyle>
          <a:p>
            <a:pPr lvl="0"/>
            <a:r>
              <a:rPr lang="en-US" noProof="0"/>
              <a:t>Name</a:t>
            </a:r>
          </a:p>
        </p:txBody>
      </p:sp>
      <p:sp>
        <p:nvSpPr>
          <p:cNvPr id="42" name="Text Placeholder 12">
            <a:extLst>
              <a:ext uri="{FF2B5EF4-FFF2-40B4-BE49-F238E27FC236}">
                <a16:creationId xmlns:a16="http://schemas.microsoft.com/office/drawing/2014/main" id="{CF198D49-B824-124C-84AD-8BF23D5DED26}"/>
              </a:ext>
            </a:extLst>
          </p:cNvPr>
          <p:cNvSpPr>
            <a:spLocks noGrp="1"/>
          </p:cNvSpPr>
          <p:nvPr>
            <p:ph type="body" sz="quarter" idx="22" hasCustomPrompt="1"/>
          </p:nvPr>
        </p:nvSpPr>
        <p:spPr>
          <a:xfrm>
            <a:off x="2391349" y="5699065"/>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Title</a:t>
            </a:r>
          </a:p>
        </p:txBody>
      </p:sp>
      <p:sp>
        <p:nvSpPr>
          <p:cNvPr id="43" name="Text Placeholder 12">
            <a:extLst>
              <a:ext uri="{FF2B5EF4-FFF2-40B4-BE49-F238E27FC236}">
                <a16:creationId xmlns:a16="http://schemas.microsoft.com/office/drawing/2014/main" id="{75FA9436-DE28-AA44-A188-45D989F0B249}"/>
              </a:ext>
            </a:extLst>
          </p:cNvPr>
          <p:cNvSpPr>
            <a:spLocks noGrp="1"/>
          </p:cNvSpPr>
          <p:nvPr>
            <p:ph type="body" sz="quarter" idx="23" hasCustomPrompt="1"/>
          </p:nvPr>
        </p:nvSpPr>
        <p:spPr>
          <a:xfrm>
            <a:off x="2391349" y="5885868"/>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firstname.lastname@retriever.xx</a:t>
            </a:r>
          </a:p>
        </p:txBody>
      </p:sp>
      <p:sp>
        <p:nvSpPr>
          <p:cNvPr id="44" name="Text Placeholder 12">
            <a:extLst>
              <a:ext uri="{FF2B5EF4-FFF2-40B4-BE49-F238E27FC236}">
                <a16:creationId xmlns:a16="http://schemas.microsoft.com/office/drawing/2014/main" id="{1A7EE9D8-2003-5E4F-82A6-835D66FC64C8}"/>
              </a:ext>
            </a:extLst>
          </p:cNvPr>
          <p:cNvSpPr>
            <a:spLocks noGrp="1"/>
          </p:cNvSpPr>
          <p:nvPr>
            <p:ph type="body" sz="quarter" idx="24" hasCustomPrompt="1"/>
          </p:nvPr>
        </p:nvSpPr>
        <p:spPr>
          <a:xfrm>
            <a:off x="2391349" y="6076863"/>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Tel. +46 8 546 121 00</a:t>
            </a:r>
          </a:p>
        </p:txBody>
      </p:sp>
      <p:sp>
        <p:nvSpPr>
          <p:cNvPr id="45" name="Text Placeholder 4">
            <a:extLst>
              <a:ext uri="{FF2B5EF4-FFF2-40B4-BE49-F238E27FC236}">
                <a16:creationId xmlns:a16="http://schemas.microsoft.com/office/drawing/2014/main" id="{EB68B5B2-8FC7-F34C-9036-4B8B8FC2647C}"/>
              </a:ext>
            </a:extLst>
          </p:cNvPr>
          <p:cNvSpPr>
            <a:spLocks noGrp="1"/>
          </p:cNvSpPr>
          <p:nvPr>
            <p:ph type="body" sz="quarter" idx="25" hasCustomPrompt="1"/>
          </p:nvPr>
        </p:nvSpPr>
        <p:spPr>
          <a:xfrm>
            <a:off x="4477324" y="5242132"/>
            <a:ext cx="1705919" cy="304800"/>
          </a:xfrm>
          <a:prstGeom prst="rect">
            <a:avLst/>
          </a:prstGeom>
        </p:spPr>
        <p:txBody>
          <a:bodyPr lIns="0" tIns="0" rIns="0" bIns="0" anchor="ctr"/>
          <a:lstStyle>
            <a:lvl1pPr marL="0" indent="0">
              <a:buNone/>
              <a:defRPr sz="1400">
                <a:solidFill>
                  <a:schemeClr val="bg1"/>
                </a:solidFill>
                <a:latin typeface="Cormorant Garamond" panose="00000500000000000000" pitchFamily="2" charset="0"/>
              </a:defRPr>
            </a:lvl1pPr>
          </a:lstStyle>
          <a:p>
            <a:pPr lvl="0"/>
            <a:r>
              <a:rPr lang="en-US" noProof="0"/>
              <a:t>Name</a:t>
            </a:r>
          </a:p>
        </p:txBody>
      </p:sp>
      <p:sp>
        <p:nvSpPr>
          <p:cNvPr id="46" name="Text Placeholder 12">
            <a:extLst>
              <a:ext uri="{FF2B5EF4-FFF2-40B4-BE49-F238E27FC236}">
                <a16:creationId xmlns:a16="http://schemas.microsoft.com/office/drawing/2014/main" id="{3EC2EB82-6F62-0842-B113-A7E47CDFB3E3}"/>
              </a:ext>
            </a:extLst>
          </p:cNvPr>
          <p:cNvSpPr>
            <a:spLocks noGrp="1"/>
          </p:cNvSpPr>
          <p:nvPr>
            <p:ph type="body" sz="quarter" idx="26" hasCustomPrompt="1"/>
          </p:nvPr>
        </p:nvSpPr>
        <p:spPr>
          <a:xfrm>
            <a:off x="4477324" y="5699065"/>
            <a:ext cx="1705918" cy="162192"/>
          </a:xfrm>
          <a:prstGeom prst="rect">
            <a:avLst/>
          </a:prstGeom>
        </p:spPr>
        <p:txBody>
          <a:bodyPr lIns="0" tIns="0" rIns="0" bIns="0" anchor="ctr"/>
          <a:lstStyle>
            <a:lvl1pPr marL="0" marR="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sz="900">
                <a:solidFill>
                  <a:schemeClr val="bg1"/>
                </a:solidFill>
                <a:latin typeface="Roboto" pitchFamily="2" charset="0"/>
                <a:ea typeface="Roboto" pitchFamily="2" charset="0"/>
              </a:defRPr>
            </a:lvl1pPr>
          </a:lstStyle>
          <a:p>
            <a:pPr marL="0" marR="0" lvl="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a:pPr>
            <a:r>
              <a:rPr lang="en-US" noProof="0"/>
              <a:t>Title</a:t>
            </a:r>
          </a:p>
        </p:txBody>
      </p:sp>
      <p:sp>
        <p:nvSpPr>
          <p:cNvPr id="47" name="Text Placeholder 12">
            <a:extLst>
              <a:ext uri="{FF2B5EF4-FFF2-40B4-BE49-F238E27FC236}">
                <a16:creationId xmlns:a16="http://schemas.microsoft.com/office/drawing/2014/main" id="{9EA045DA-4434-E644-ADEC-92548EB43D4D}"/>
              </a:ext>
            </a:extLst>
          </p:cNvPr>
          <p:cNvSpPr>
            <a:spLocks noGrp="1"/>
          </p:cNvSpPr>
          <p:nvPr>
            <p:ph type="body" sz="quarter" idx="27" hasCustomPrompt="1"/>
          </p:nvPr>
        </p:nvSpPr>
        <p:spPr>
          <a:xfrm>
            <a:off x="4477324" y="5885868"/>
            <a:ext cx="1705918" cy="162192"/>
          </a:xfrm>
          <a:prstGeom prst="rect">
            <a:avLst/>
          </a:prstGeom>
        </p:spPr>
        <p:txBody>
          <a:bodyPr lIns="0" tIns="0" rIns="0" bIns="0" anchor="ctr"/>
          <a:lstStyle>
            <a:lvl1pPr marL="0" marR="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sz="900">
                <a:solidFill>
                  <a:schemeClr val="bg1"/>
                </a:solidFill>
                <a:latin typeface="Roboto" pitchFamily="2" charset="0"/>
                <a:ea typeface="Roboto" pitchFamily="2" charset="0"/>
              </a:defRPr>
            </a:lvl1pPr>
          </a:lstStyle>
          <a:p>
            <a:pPr lvl="0"/>
            <a:r>
              <a:rPr lang="en-US" noProof="0"/>
              <a:t>firstname.lastname@retriever.xx</a:t>
            </a:r>
          </a:p>
        </p:txBody>
      </p:sp>
      <p:sp>
        <p:nvSpPr>
          <p:cNvPr id="48" name="Text Placeholder 12">
            <a:extLst>
              <a:ext uri="{FF2B5EF4-FFF2-40B4-BE49-F238E27FC236}">
                <a16:creationId xmlns:a16="http://schemas.microsoft.com/office/drawing/2014/main" id="{BF3196FB-3F72-4A4F-B4B9-54D4B3710DB8}"/>
              </a:ext>
            </a:extLst>
          </p:cNvPr>
          <p:cNvSpPr>
            <a:spLocks noGrp="1"/>
          </p:cNvSpPr>
          <p:nvPr>
            <p:ph type="body" sz="quarter" idx="28" hasCustomPrompt="1"/>
          </p:nvPr>
        </p:nvSpPr>
        <p:spPr>
          <a:xfrm>
            <a:off x="4477324" y="6076863"/>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Tel. +46 8 546 121 00</a:t>
            </a:r>
          </a:p>
        </p:txBody>
      </p:sp>
      <p:sp>
        <p:nvSpPr>
          <p:cNvPr id="49" name="Text Placeholder 4">
            <a:extLst>
              <a:ext uri="{FF2B5EF4-FFF2-40B4-BE49-F238E27FC236}">
                <a16:creationId xmlns:a16="http://schemas.microsoft.com/office/drawing/2014/main" id="{B7BE23A8-9D1C-9040-AD36-108C755AD707}"/>
              </a:ext>
            </a:extLst>
          </p:cNvPr>
          <p:cNvSpPr>
            <a:spLocks noGrp="1"/>
          </p:cNvSpPr>
          <p:nvPr>
            <p:ph type="body" sz="quarter" idx="29" hasCustomPrompt="1"/>
          </p:nvPr>
        </p:nvSpPr>
        <p:spPr>
          <a:xfrm>
            <a:off x="6563299" y="5242132"/>
            <a:ext cx="1705919" cy="304800"/>
          </a:xfrm>
          <a:prstGeom prst="rect">
            <a:avLst/>
          </a:prstGeom>
        </p:spPr>
        <p:txBody>
          <a:bodyPr lIns="0" tIns="0" rIns="0" bIns="0" anchor="ctr"/>
          <a:lstStyle>
            <a:lvl1pPr marL="0" indent="0">
              <a:buNone/>
              <a:defRPr sz="1400">
                <a:solidFill>
                  <a:schemeClr val="bg1"/>
                </a:solidFill>
                <a:latin typeface="Cormorant Garamond" panose="00000500000000000000" pitchFamily="2" charset="0"/>
              </a:defRPr>
            </a:lvl1pPr>
          </a:lstStyle>
          <a:p>
            <a:pPr lvl="0"/>
            <a:r>
              <a:rPr lang="en-US" noProof="0"/>
              <a:t>Name</a:t>
            </a:r>
          </a:p>
        </p:txBody>
      </p:sp>
      <p:sp>
        <p:nvSpPr>
          <p:cNvPr id="50" name="Text Placeholder 12">
            <a:extLst>
              <a:ext uri="{FF2B5EF4-FFF2-40B4-BE49-F238E27FC236}">
                <a16:creationId xmlns:a16="http://schemas.microsoft.com/office/drawing/2014/main" id="{D4577141-34BA-2949-8348-45874BD0D310}"/>
              </a:ext>
            </a:extLst>
          </p:cNvPr>
          <p:cNvSpPr>
            <a:spLocks noGrp="1"/>
          </p:cNvSpPr>
          <p:nvPr>
            <p:ph type="body" sz="quarter" idx="30" hasCustomPrompt="1"/>
          </p:nvPr>
        </p:nvSpPr>
        <p:spPr>
          <a:xfrm>
            <a:off x="6563299" y="5699065"/>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Title</a:t>
            </a:r>
          </a:p>
        </p:txBody>
      </p:sp>
      <p:sp>
        <p:nvSpPr>
          <p:cNvPr id="51" name="Text Placeholder 12">
            <a:extLst>
              <a:ext uri="{FF2B5EF4-FFF2-40B4-BE49-F238E27FC236}">
                <a16:creationId xmlns:a16="http://schemas.microsoft.com/office/drawing/2014/main" id="{3C43A2C6-353D-4145-AFB1-375C016BB21F}"/>
              </a:ext>
            </a:extLst>
          </p:cNvPr>
          <p:cNvSpPr>
            <a:spLocks noGrp="1"/>
          </p:cNvSpPr>
          <p:nvPr>
            <p:ph type="body" sz="quarter" idx="31" hasCustomPrompt="1"/>
          </p:nvPr>
        </p:nvSpPr>
        <p:spPr>
          <a:xfrm>
            <a:off x="6563299" y="5885868"/>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firstname.lastname@retriever.xx</a:t>
            </a:r>
          </a:p>
        </p:txBody>
      </p:sp>
      <p:sp>
        <p:nvSpPr>
          <p:cNvPr id="52" name="Text Placeholder 12">
            <a:extLst>
              <a:ext uri="{FF2B5EF4-FFF2-40B4-BE49-F238E27FC236}">
                <a16:creationId xmlns:a16="http://schemas.microsoft.com/office/drawing/2014/main" id="{85A3E49E-4621-F843-A48A-C77E2F74BF5B}"/>
              </a:ext>
            </a:extLst>
          </p:cNvPr>
          <p:cNvSpPr>
            <a:spLocks noGrp="1"/>
          </p:cNvSpPr>
          <p:nvPr>
            <p:ph type="body" sz="quarter" idx="32" hasCustomPrompt="1"/>
          </p:nvPr>
        </p:nvSpPr>
        <p:spPr>
          <a:xfrm>
            <a:off x="6563299" y="6076863"/>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Tel. +46 8 546 121 00</a:t>
            </a:r>
          </a:p>
        </p:txBody>
      </p:sp>
    </p:spTree>
    <p:extLst>
      <p:ext uri="{BB962C8B-B14F-4D97-AF65-F5344CB8AC3E}">
        <p14:creationId xmlns:p14="http://schemas.microsoft.com/office/powerpoint/2010/main" val="15397043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act_dark_stockholm">
    <p:bg>
      <p:bgPr>
        <a:solidFill>
          <a:srgbClr val="191836"/>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C181BDA-2839-4CBF-88CD-BC13FC4A31DF}"/>
              </a:ext>
            </a:extLst>
          </p:cNvPr>
          <p:cNvCxnSpPr/>
          <p:nvPr userDrawn="1"/>
        </p:nvCxnSpPr>
        <p:spPr>
          <a:xfrm flipH="1">
            <a:off x="286511" y="5013452"/>
            <a:ext cx="11641963" cy="0"/>
          </a:xfrm>
          <a:prstGeom prst="line">
            <a:avLst/>
          </a:prstGeom>
          <a:ln w="12700">
            <a:solidFill>
              <a:srgbClr val="DCDEE0"/>
            </a:solidFill>
          </a:ln>
        </p:spPr>
        <p:style>
          <a:lnRef idx="1">
            <a:schemeClr val="accent1"/>
          </a:lnRef>
          <a:fillRef idx="0">
            <a:schemeClr val="accent1"/>
          </a:fillRef>
          <a:effectRef idx="0">
            <a:schemeClr val="accent1"/>
          </a:effectRef>
          <a:fontRef idx="minor">
            <a:schemeClr val="tx1"/>
          </a:fontRef>
        </p:style>
      </p:cxnSp>
      <p:sp>
        <p:nvSpPr>
          <p:cNvPr id="11" name="Rektangel 13">
            <a:extLst>
              <a:ext uri="{FF2B5EF4-FFF2-40B4-BE49-F238E27FC236}">
                <a16:creationId xmlns:a16="http://schemas.microsoft.com/office/drawing/2014/main" id="{618ADC64-C127-4745-989E-F861EFD4DBB9}"/>
              </a:ext>
            </a:extLst>
          </p:cNvPr>
          <p:cNvSpPr/>
          <p:nvPr userDrawn="1"/>
        </p:nvSpPr>
        <p:spPr>
          <a:xfrm>
            <a:off x="10246499" y="5242132"/>
            <a:ext cx="1334291" cy="1288814"/>
          </a:xfrm>
          <a:prstGeom prst="rect">
            <a:avLst/>
          </a:prstGeom>
        </p:spPr>
        <p:txBody>
          <a:bodyPr wrap="square" lIns="0" tIns="0" rIns="0" bIns="0" anchor="ctr">
            <a:spAutoFit/>
          </a:bodyPr>
          <a:lstStyle/>
          <a:p>
            <a:pPr marL="0" marR="0" lvl="0" indent="0" algn="l" defTabSz="914400" rtl="0" eaLnBrk="1" fontAlgn="auto" latinLnBrk="0" hangingPunct="1">
              <a:lnSpc>
                <a:spcPct val="125000"/>
              </a:lnSpc>
              <a:spcBef>
                <a:spcPts val="0"/>
              </a:spcBef>
              <a:spcAft>
                <a:spcPts val="0"/>
              </a:spcAft>
              <a:buClr>
                <a:srgbClr val="0099CC"/>
              </a:buClr>
              <a:buSzTx/>
              <a:buFontTx/>
              <a:buNone/>
              <a:tabLst/>
              <a:defRPr/>
            </a:pPr>
            <a:r>
              <a:rPr kumimoji="0" lang="en-US" sz="1400" b="0" i="0" u="none" strike="noStrike" kern="1200" cap="none" spc="0" normalizeH="0" baseline="0" noProof="0">
                <a:ln>
                  <a:noFill/>
                </a:ln>
                <a:solidFill>
                  <a:srgbClr val="FFFFFF"/>
                </a:solidFill>
                <a:effectLst/>
                <a:uLnTx/>
                <a:uFillTx/>
                <a:latin typeface="Cormorant Garamond" panose="00000500000000000000" pitchFamily="2" charset="0"/>
                <a:ea typeface="Roboto" pitchFamily="2" charset="0"/>
                <a:cs typeface="Arial" panose="020B0604020202020204" pitchFamily="34" charset="0"/>
              </a:rPr>
              <a:t>Retriever</a:t>
            </a:r>
            <a:br>
              <a:rPr kumimoji="0" lang="en-US" sz="1000" b="0" i="0" u="none" strike="noStrike" kern="1200" cap="none" spc="0" normalizeH="0" baseline="0" noProof="0">
                <a:ln>
                  <a:noFill/>
                </a:ln>
                <a:solidFill>
                  <a:srgbClr val="FFFFFF"/>
                </a:solidFill>
                <a:effectLst/>
                <a:uLnTx/>
                <a:uFillTx/>
                <a:latin typeface="Cormorant Garamond" panose="00000500000000000000" pitchFamily="2" charset="0"/>
                <a:ea typeface="Roboto" pitchFamily="2" charset="0"/>
                <a:cs typeface="Arial" panose="020B0604020202020204" pitchFamily="34" charset="0"/>
              </a:rPr>
            </a:br>
            <a:br>
              <a:rPr kumimoji="0" lang="en-US" sz="1000" b="0" i="0" u="none" strike="noStrike" kern="1200" cap="none" spc="0" normalizeH="0" baseline="0" noProof="0">
                <a:ln>
                  <a:noFill/>
                </a:ln>
                <a:solidFill>
                  <a:srgbClr val="FFFFFF"/>
                </a:solidFill>
                <a:effectLst/>
                <a:uLnTx/>
                <a:uFillTx/>
                <a:latin typeface="Franklin Gothic Book" panose="020B0503020102020204" pitchFamily="34" charset="0"/>
                <a:ea typeface="Roboto" pitchFamily="2" charset="0"/>
                <a:cs typeface="Arial" panose="020B0604020202020204" pitchFamily="34" charset="0"/>
              </a:rPr>
            </a:br>
            <a:r>
              <a:rPr kumimoji="0" lang="en-US" sz="900" b="0" i="0" u="none" strike="noStrike" kern="1200" cap="none" spc="0" normalizeH="0" baseline="0" noProof="0">
                <a:ln>
                  <a:noFill/>
                </a:ln>
                <a:solidFill>
                  <a:srgbClr val="FFFFFF"/>
                </a:solidFill>
                <a:effectLst/>
                <a:uLnTx/>
                <a:uFillTx/>
                <a:latin typeface="Roboto" pitchFamily="2" charset="0"/>
                <a:ea typeface="Roboto" pitchFamily="2" charset="0"/>
                <a:cs typeface="Arial" panose="020B0604020202020204" pitchFamily="34" charset="0"/>
              </a:rPr>
              <a:t>Langkaia 1</a:t>
            </a:r>
            <a:br>
              <a:rPr kumimoji="0" lang="en-US" sz="900" b="0" i="0" u="none" strike="noStrike" kern="1200" cap="none" spc="0" normalizeH="0" baseline="0" noProof="0">
                <a:ln>
                  <a:noFill/>
                </a:ln>
                <a:solidFill>
                  <a:srgbClr val="FFFFFF"/>
                </a:solidFill>
                <a:effectLst/>
                <a:uLnTx/>
                <a:uFillTx/>
                <a:latin typeface="Roboto" pitchFamily="2" charset="0"/>
                <a:ea typeface="Roboto" pitchFamily="2" charset="0"/>
                <a:cs typeface="Arial" panose="020B0604020202020204" pitchFamily="34" charset="0"/>
              </a:rPr>
            </a:br>
            <a:r>
              <a:rPr kumimoji="0" lang="en-US" sz="900" b="0" i="0" u="none" strike="noStrike" kern="1200" cap="none" spc="0" normalizeH="0" baseline="0" noProof="0">
                <a:ln>
                  <a:noFill/>
                </a:ln>
                <a:solidFill>
                  <a:srgbClr val="FFFFFF"/>
                </a:solidFill>
                <a:effectLst/>
                <a:uLnTx/>
                <a:uFillTx/>
                <a:latin typeface="Roboto" pitchFamily="2" charset="0"/>
                <a:ea typeface="Roboto" pitchFamily="2" charset="0"/>
                <a:cs typeface="Arial" panose="020B0604020202020204" pitchFamily="34" charset="0"/>
              </a:rPr>
              <a:t>0150 Oslo</a:t>
            </a:r>
            <a:br>
              <a:rPr kumimoji="0" lang="en-US" sz="900" b="0" i="0" u="none" strike="noStrike" kern="1200" cap="none" spc="0" normalizeH="0" baseline="0" noProof="0">
                <a:ln>
                  <a:noFill/>
                </a:ln>
                <a:solidFill>
                  <a:srgbClr val="FFFFFF"/>
                </a:solidFill>
                <a:effectLst/>
                <a:uLnTx/>
                <a:uFillTx/>
                <a:latin typeface="Roboto" pitchFamily="2" charset="0"/>
                <a:ea typeface="Roboto" pitchFamily="2" charset="0"/>
                <a:cs typeface="Arial" panose="020B0604020202020204" pitchFamily="34" charset="0"/>
              </a:rPr>
            </a:br>
            <a:r>
              <a:rPr kumimoji="0" lang="en-US" sz="900" b="0" i="0" u="none" strike="noStrike" kern="1200" cap="none" spc="0" normalizeH="0" baseline="0" noProof="0">
                <a:ln>
                  <a:noFill/>
                </a:ln>
                <a:solidFill>
                  <a:srgbClr val="FFFFFF"/>
                </a:solidFill>
                <a:effectLst/>
                <a:uLnTx/>
                <a:uFillTx/>
                <a:latin typeface="Roboto" pitchFamily="2" charset="0"/>
                <a:ea typeface="Roboto" pitchFamily="2" charset="0"/>
                <a:cs typeface="Arial" panose="020B0604020202020204" pitchFamily="34" charset="0"/>
              </a:rPr>
              <a:t>Tel. +47 22 91 03 50</a:t>
            </a:r>
          </a:p>
          <a:p>
            <a:pPr marL="0" marR="0" lvl="0" indent="0" algn="l" defTabSz="914400" rtl="0" eaLnBrk="1" fontAlgn="auto" latinLnBrk="0" hangingPunct="1">
              <a:lnSpc>
                <a:spcPts val="1200"/>
              </a:lnSpc>
              <a:spcBef>
                <a:spcPts val="0"/>
              </a:spcBef>
              <a:spcAft>
                <a:spcPts val="0"/>
              </a:spcAft>
              <a:buClr>
                <a:srgbClr val="0099CC"/>
              </a:buClr>
              <a:buSzTx/>
              <a:buFontTx/>
              <a:buNone/>
              <a:tabLst/>
              <a:defRPr/>
            </a:pPr>
            <a:endParaRPr kumimoji="0" lang="en-US" sz="900" b="0" i="0" u="none" strike="noStrike" kern="1200" cap="none" spc="0" normalizeH="0" baseline="0" noProof="0">
              <a:ln>
                <a:noFill/>
              </a:ln>
              <a:solidFill>
                <a:srgbClr val="FFFFFF"/>
              </a:solidFill>
              <a:effectLst/>
              <a:uLnTx/>
              <a:uFillTx/>
              <a:latin typeface="Roboto" pitchFamily="2" charset="0"/>
              <a:ea typeface="Roboto" pitchFamily="2" charset="0"/>
              <a:cs typeface="Arial" panose="020B0604020202020204" pitchFamily="34" charset="0"/>
            </a:endParaRPr>
          </a:p>
          <a:p>
            <a:pPr marL="0" marR="0" lvl="0" indent="0" algn="l" defTabSz="914400" rtl="0" eaLnBrk="1" fontAlgn="auto" latinLnBrk="0" hangingPunct="1">
              <a:lnSpc>
                <a:spcPts val="1200"/>
              </a:lnSpc>
              <a:spcBef>
                <a:spcPts val="0"/>
              </a:spcBef>
              <a:spcAft>
                <a:spcPts val="0"/>
              </a:spcAft>
              <a:buClr>
                <a:srgbClr val="0099CC"/>
              </a:buClr>
              <a:buSzTx/>
              <a:buFontTx/>
              <a:buNone/>
              <a:tabLst/>
              <a:defRPr/>
            </a:pPr>
            <a:endParaRPr kumimoji="0" lang="en-US" sz="1000" b="0" i="0" u="none" strike="noStrike" kern="1200" cap="none" spc="0" normalizeH="0" baseline="0" noProof="0">
              <a:ln>
                <a:noFill/>
              </a:ln>
              <a:solidFill>
                <a:srgbClr val="FFFFFF"/>
              </a:solidFill>
              <a:effectLst/>
              <a:uLnTx/>
              <a:uFillTx/>
              <a:latin typeface="Franklin Gothic Book" panose="020B0503020102020204" pitchFamily="34" charset="0"/>
              <a:ea typeface="Roboto" pitchFamily="2" charset="0"/>
              <a:cs typeface="Arial" panose="020B0604020202020204" pitchFamily="34" charset="0"/>
            </a:endParaRPr>
          </a:p>
        </p:txBody>
      </p:sp>
      <p:pic>
        <p:nvPicPr>
          <p:cNvPr id="14" name="Picture 13">
            <a:extLst>
              <a:ext uri="{FF2B5EF4-FFF2-40B4-BE49-F238E27FC236}">
                <a16:creationId xmlns:a16="http://schemas.microsoft.com/office/drawing/2014/main" id="{55F722CA-363F-4E2F-85B7-8E785A380E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31536" y="2684290"/>
            <a:ext cx="1328928" cy="290909"/>
          </a:xfrm>
          <a:prstGeom prst="rect">
            <a:avLst/>
          </a:prstGeom>
        </p:spPr>
      </p:pic>
      <p:sp>
        <p:nvSpPr>
          <p:cNvPr id="15" name="Text Placeholder 4">
            <a:extLst>
              <a:ext uri="{FF2B5EF4-FFF2-40B4-BE49-F238E27FC236}">
                <a16:creationId xmlns:a16="http://schemas.microsoft.com/office/drawing/2014/main" id="{605B0B83-C069-44F7-A710-5B884A69D53C}"/>
              </a:ext>
            </a:extLst>
          </p:cNvPr>
          <p:cNvSpPr>
            <a:spLocks noGrp="1"/>
          </p:cNvSpPr>
          <p:nvPr>
            <p:ph type="body" sz="quarter" idx="10" hasCustomPrompt="1"/>
          </p:nvPr>
        </p:nvSpPr>
        <p:spPr>
          <a:xfrm>
            <a:off x="305374" y="5242132"/>
            <a:ext cx="1705919" cy="304800"/>
          </a:xfrm>
          <a:prstGeom prst="rect">
            <a:avLst/>
          </a:prstGeom>
        </p:spPr>
        <p:txBody>
          <a:bodyPr lIns="0" tIns="0" rIns="0" bIns="0" anchor="ctr"/>
          <a:lstStyle>
            <a:lvl1pPr marL="0" indent="0">
              <a:buNone/>
              <a:defRPr sz="1400">
                <a:solidFill>
                  <a:schemeClr val="bg1"/>
                </a:solidFill>
                <a:latin typeface="Cormorant Garamond" panose="00000500000000000000" pitchFamily="2" charset="0"/>
              </a:defRPr>
            </a:lvl1pPr>
          </a:lstStyle>
          <a:p>
            <a:pPr lvl="0"/>
            <a:r>
              <a:rPr lang="en-US" noProof="0"/>
              <a:t>Name</a:t>
            </a:r>
          </a:p>
        </p:txBody>
      </p:sp>
      <p:sp>
        <p:nvSpPr>
          <p:cNvPr id="22" name="Text Placeholder 12">
            <a:extLst>
              <a:ext uri="{FF2B5EF4-FFF2-40B4-BE49-F238E27FC236}">
                <a16:creationId xmlns:a16="http://schemas.microsoft.com/office/drawing/2014/main" id="{409606FA-59AC-4731-9F41-6C11045BC4A9}"/>
              </a:ext>
            </a:extLst>
          </p:cNvPr>
          <p:cNvSpPr>
            <a:spLocks noGrp="1"/>
          </p:cNvSpPr>
          <p:nvPr>
            <p:ph type="body" sz="quarter" idx="11" hasCustomPrompt="1"/>
          </p:nvPr>
        </p:nvSpPr>
        <p:spPr>
          <a:xfrm>
            <a:off x="305374" y="5699065"/>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Title</a:t>
            </a:r>
          </a:p>
        </p:txBody>
      </p:sp>
      <p:sp>
        <p:nvSpPr>
          <p:cNvPr id="23" name="Text Placeholder 12">
            <a:extLst>
              <a:ext uri="{FF2B5EF4-FFF2-40B4-BE49-F238E27FC236}">
                <a16:creationId xmlns:a16="http://schemas.microsoft.com/office/drawing/2014/main" id="{8AF74416-4491-478C-9CE6-FA654A6C4487}"/>
              </a:ext>
            </a:extLst>
          </p:cNvPr>
          <p:cNvSpPr>
            <a:spLocks noGrp="1"/>
          </p:cNvSpPr>
          <p:nvPr>
            <p:ph type="body" sz="quarter" idx="19" hasCustomPrompt="1"/>
          </p:nvPr>
        </p:nvSpPr>
        <p:spPr>
          <a:xfrm>
            <a:off x="305374" y="5885868"/>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firstname.lastname@retriever.xx</a:t>
            </a:r>
          </a:p>
        </p:txBody>
      </p:sp>
      <p:sp>
        <p:nvSpPr>
          <p:cNvPr id="24" name="Text Placeholder 12">
            <a:extLst>
              <a:ext uri="{FF2B5EF4-FFF2-40B4-BE49-F238E27FC236}">
                <a16:creationId xmlns:a16="http://schemas.microsoft.com/office/drawing/2014/main" id="{7F856F6C-9BA1-4D95-BA96-41C143653280}"/>
              </a:ext>
            </a:extLst>
          </p:cNvPr>
          <p:cNvSpPr>
            <a:spLocks noGrp="1"/>
          </p:cNvSpPr>
          <p:nvPr>
            <p:ph type="body" sz="quarter" idx="20" hasCustomPrompt="1"/>
          </p:nvPr>
        </p:nvSpPr>
        <p:spPr>
          <a:xfrm>
            <a:off x="305374" y="6076863"/>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Tel. +46 8 546 121 00</a:t>
            </a:r>
          </a:p>
        </p:txBody>
      </p:sp>
      <p:sp>
        <p:nvSpPr>
          <p:cNvPr id="25" name="Text Placeholder 4">
            <a:extLst>
              <a:ext uri="{FF2B5EF4-FFF2-40B4-BE49-F238E27FC236}">
                <a16:creationId xmlns:a16="http://schemas.microsoft.com/office/drawing/2014/main" id="{A925AFDD-BCC3-4C23-9F3F-6F16A4C21127}"/>
              </a:ext>
            </a:extLst>
          </p:cNvPr>
          <p:cNvSpPr>
            <a:spLocks noGrp="1"/>
          </p:cNvSpPr>
          <p:nvPr>
            <p:ph type="body" sz="quarter" idx="21" hasCustomPrompt="1"/>
          </p:nvPr>
        </p:nvSpPr>
        <p:spPr>
          <a:xfrm>
            <a:off x="2391349" y="5242132"/>
            <a:ext cx="1705919" cy="304800"/>
          </a:xfrm>
          <a:prstGeom prst="rect">
            <a:avLst/>
          </a:prstGeom>
        </p:spPr>
        <p:txBody>
          <a:bodyPr lIns="0" tIns="0" rIns="0" bIns="0" anchor="ctr"/>
          <a:lstStyle>
            <a:lvl1pPr marL="0" indent="0">
              <a:buNone/>
              <a:defRPr sz="1400">
                <a:solidFill>
                  <a:schemeClr val="bg1"/>
                </a:solidFill>
                <a:latin typeface="Cormorant Garamond" panose="00000500000000000000" pitchFamily="2" charset="0"/>
              </a:defRPr>
            </a:lvl1pPr>
          </a:lstStyle>
          <a:p>
            <a:pPr lvl="0"/>
            <a:r>
              <a:rPr lang="en-US" noProof="0"/>
              <a:t>Name</a:t>
            </a:r>
          </a:p>
        </p:txBody>
      </p:sp>
      <p:sp>
        <p:nvSpPr>
          <p:cNvPr id="26" name="Text Placeholder 12">
            <a:extLst>
              <a:ext uri="{FF2B5EF4-FFF2-40B4-BE49-F238E27FC236}">
                <a16:creationId xmlns:a16="http://schemas.microsoft.com/office/drawing/2014/main" id="{79B43789-B690-4D1B-95B1-117FA43C8D08}"/>
              </a:ext>
            </a:extLst>
          </p:cNvPr>
          <p:cNvSpPr>
            <a:spLocks noGrp="1"/>
          </p:cNvSpPr>
          <p:nvPr>
            <p:ph type="body" sz="quarter" idx="22" hasCustomPrompt="1"/>
          </p:nvPr>
        </p:nvSpPr>
        <p:spPr>
          <a:xfrm>
            <a:off x="2391349" y="5699065"/>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Title</a:t>
            </a:r>
          </a:p>
        </p:txBody>
      </p:sp>
      <p:sp>
        <p:nvSpPr>
          <p:cNvPr id="27" name="Text Placeholder 12">
            <a:extLst>
              <a:ext uri="{FF2B5EF4-FFF2-40B4-BE49-F238E27FC236}">
                <a16:creationId xmlns:a16="http://schemas.microsoft.com/office/drawing/2014/main" id="{E36CE742-78D3-4710-A44C-F2C988B22A8D}"/>
              </a:ext>
            </a:extLst>
          </p:cNvPr>
          <p:cNvSpPr>
            <a:spLocks noGrp="1"/>
          </p:cNvSpPr>
          <p:nvPr>
            <p:ph type="body" sz="quarter" idx="23" hasCustomPrompt="1"/>
          </p:nvPr>
        </p:nvSpPr>
        <p:spPr>
          <a:xfrm>
            <a:off x="2391349" y="5885868"/>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firstname.lastname@retriever.xx</a:t>
            </a:r>
          </a:p>
        </p:txBody>
      </p:sp>
      <p:sp>
        <p:nvSpPr>
          <p:cNvPr id="28" name="Text Placeholder 12">
            <a:extLst>
              <a:ext uri="{FF2B5EF4-FFF2-40B4-BE49-F238E27FC236}">
                <a16:creationId xmlns:a16="http://schemas.microsoft.com/office/drawing/2014/main" id="{CEF63005-9147-4752-91CB-49C9FF1E9D9D}"/>
              </a:ext>
            </a:extLst>
          </p:cNvPr>
          <p:cNvSpPr>
            <a:spLocks noGrp="1"/>
          </p:cNvSpPr>
          <p:nvPr>
            <p:ph type="body" sz="quarter" idx="24" hasCustomPrompt="1"/>
          </p:nvPr>
        </p:nvSpPr>
        <p:spPr>
          <a:xfrm>
            <a:off x="2391349" y="6076863"/>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Tel. +46 8 546 121 00</a:t>
            </a:r>
          </a:p>
        </p:txBody>
      </p:sp>
      <p:sp>
        <p:nvSpPr>
          <p:cNvPr id="29" name="Text Placeholder 4">
            <a:extLst>
              <a:ext uri="{FF2B5EF4-FFF2-40B4-BE49-F238E27FC236}">
                <a16:creationId xmlns:a16="http://schemas.microsoft.com/office/drawing/2014/main" id="{CF648148-4A7F-48F7-A34B-9E9B90456076}"/>
              </a:ext>
            </a:extLst>
          </p:cNvPr>
          <p:cNvSpPr>
            <a:spLocks noGrp="1"/>
          </p:cNvSpPr>
          <p:nvPr>
            <p:ph type="body" sz="quarter" idx="25" hasCustomPrompt="1"/>
          </p:nvPr>
        </p:nvSpPr>
        <p:spPr>
          <a:xfrm>
            <a:off x="4477324" y="5242132"/>
            <a:ext cx="1705919" cy="304800"/>
          </a:xfrm>
          <a:prstGeom prst="rect">
            <a:avLst/>
          </a:prstGeom>
        </p:spPr>
        <p:txBody>
          <a:bodyPr lIns="0" tIns="0" rIns="0" bIns="0" anchor="ctr"/>
          <a:lstStyle>
            <a:lvl1pPr marL="0" indent="0">
              <a:buNone/>
              <a:defRPr sz="1400">
                <a:solidFill>
                  <a:schemeClr val="bg1"/>
                </a:solidFill>
                <a:latin typeface="Cormorant Garamond" panose="00000500000000000000" pitchFamily="2" charset="0"/>
              </a:defRPr>
            </a:lvl1pPr>
          </a:lstStyle>
          <a:p>
            <a:pPr lvl="0"/>
            <a:r>
              <a:rPr lang="en-US" noProof="0"/>
              <a:t>Name</a:t>
            </a:r>
          </a:p>
        </p:txBody>
      </p:sp>
      <p:sp>
        <p:nvSpPr>
          <p:cNvPr id="30" name="Text Placeholder 12">
            <a:extLst>
              <a:ext uri="{FF2B5EF4-FFF2-40B4-BE49-F238E27FC236}">
                <a16:creationId xmlns:a16="http://schemas.microsoft.com/office/drawing/2014/main" id="{6909B0B9-96B3-4ACD-844E-B2B32612D5AF}"/>
              </a:ext>
            </a:extLst>
          </p:cNvPr>
          <p:cNvSpPr>
            <a:spLocks noGrp="1"/>
          </p:cNvSpPr>
          <p:nvPr>
            <p:ph type="body" sz="quarter" idx="26" hasCustomPrompt="1"/>
          </p:nvPr>
        </p:nvSpPr>
        <p:spPr>
          <a:xfrm>
            <a:off x="4477324" y="5699065"/>
            <a:ext cx="1705918" cy="162192"/>
          </a:xfrm>
          <a:prstGeom prst="rect">
            <a:avLst/>
          </a:prstGeom>
        </p:spPr>
        <p:txBody>
          <a:bodyPr lIns="0" tIns="0" rIns="0" bIns="0" anchor="ctr"/>
          <a:lstStyle>
            <a:lvl1pPr marL="0" marR="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sz="900">
                <a:solidFill>
                  <a:schemeClr val="bg1"/>
                </a:solidFill>
                <a:latin typeface="Roboto" pitchFamily="2" charset="0"/>
                <a:ea typeface="Roboto" pitchFamily="2" charset="0"/>
              </a:defRPr>
            </a:lvl1pPr>
          </a:lstStyle>
          <a:p>
            <a:pPr marL="0" marR="0" lvl="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a:pPr>
            <a:r>
              <a:rPr lang="en-US" noProof="0"/>
              <a:t>Title</a:t>
            </a:r>
          </a:p>
        </p:txBody>
      </p:sp>
      <p:sp>
        <p:nvSpPr>
          <p:cNvPr id="31" name="Text Placeholder 12">
            <a:extLst>
              <a:ext uri="{FF2B5EF4-FFF2-40B4-BE49-F238E27FC236}">
                <a16:creationId xmlns:a16="http://schemas.microsoft.com/office/drawing/2014/main" id="{431E1916-BA95-4DD8-84B9-76F357550DC3}"/>
              </a:ext>
            </a:extLst>
          </p:cNvPr>
          <p:cNvSpPr>
            <a:spLocks noGrp="1"/>
          </p:cNvSpPr>
          <p:nvPr>
            <p:ph type="body" sz="quarter" idx="27" hasCustomPrompt="1"/>
          </p:nvPr>
        </p:nvSpPr>
        <p:spPr>
          <a:xfrm>
            <a:off x="4477324" y="5885868"/>
            <a:ext cx="1705918" cy="162192"/>
          </a:xfrm>
          <a:prstGeom prst="rect">
            <a:avLst/>
          </a:prstGeom>
        </p:spPr>
        <p:txBody>
          <a:bodyPr lIns="0" tIns="0" rIns="0" bIns="0" anchor="ctr"/>
          <a:lstStyle>
            <a:lvl1pPr marL="0" marR="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sz="900">
                <a:solidFill>
                  <a:schemeClr val="bg1"/>
                </a:solidFill>
                <a:latin typeface="Roboto" pitchFamily="2" charset="0"/>
                <a:ea typeface="Roboto" pitchFamily="2" charset="0"/>
              </a:defRPr>
            </a:lvl1pPr>
          </a:lstStyle>
          <a:p>
            <a:pPr lvl="0"/>
            <a:r>
              <a:rPr lang="en-US" noProof="0"/>
              <a:t>firstname.lastname@retriever.xx</a:t>
            </a:r>
          </a:p>
        </p:txBody>
      </p:sp>
      <p:sp>
        <p:nvSpPr>
          <p:cNvPr id="32" name="Text Placeholder 12">
            <a:extLst>
              <a:ext uri="{FF2B5EF4-FFF2-40B4-BE49-F238E27FC236}">
                <a16:creationId xmlns:a16="http://schemas.microsoft.com/office/drawing/2014/main" id="{61A24386-B522-48E9-98E0-9D69161ECA9F}"/>
              </a:ext>
            </a:extLst>
          </p:cNvPr>
          <p:cNvSpPr>
            <a:spLocks noGrp="1"/>
          </p:cNvSpPr>
          <p:nvPr>
            <p:ph type="body" sz="quarter" idx="28" hasCustomPrompt="1"/>
          </p:nvPr>
        </p:nvSpPr>
        <p:spPr>
          <a:xfrm>
            <a:off x="4477324" y="6076863"/>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Tel. +46 8 546 121 00</a:t>
            </a:r>
          </a:p>
        </p:txBody>
      </p:sp>
      <p:sp>
        <p:nvSpPr>
          <p:cNvPr id="33" name="Text Placeholder 4">
            <a:extLst>
              <a:ext uri="{FF2B5EF4-FFF2-40B4-BE49-F238E27FC236}">
                <a16:creationId xmlns:a16="http://schemas.microsoft.com/office/drawing/2014/main" id="{DF873D17-9958-4EAD-876A-F09434056F81}"/>
              </a:ext>
            </a:extLst>
          </p:cNvPr>
          <p:cNvSpPr>
            <a:spLocks noGrp="1"/>
          </p:cNvSpPr>
          <p:nvPr>
            <p:ph type="body" sz="quarter" idx="29" hasCustomPrompt="1"/>
          </p:nvPr>
        </p:nvSpPr>
        <p:spPr>
          <a:xfrm>
            <a:off x="6563299" y="5242132"/>
            <a:ext cx="1705919" cy="304800"/>
          </a:xfrm>
          <a:prstGeom prst="rect">
            <a:avLst/>
          </a:prstGeom>
        </p:spPr>
        <p:txBody>
          <a:bodyPr lIns="0" tIns="0" rIns="0" bIns="0" anchor="ctr"/>
          <a:lstStyle>
            <a:lvl1pPr marL="0" indent="0">
              <a:buNone/>
              <a:defRPr sz="1400">
                <a:solidFill>
                  <a:schemeClr val="bg1"/>
                </a:solidFill>
                <a:latin typeface="Cormorant Garamond" panose="00000500000000000000" pitchFamily="2" charset="0"/>
              </a:defRPr>
            </a:lvl1pPr>
          </a:lstStyle>
          <a:p>
            <a:pPr lvl="0"/>
            <a:r>
              <a:rPr lang="en-US" noProof="0"/>
              <a:t>Name</a:t>
            </a:r>
          </a:p>
        </p:txBody>
      </p:sp>
      <p:sp>
        <p:nvSpPr>
          <p:cNvPr id="34" name="Text Placeholder 12">
            <a:extLst>
              <a:ext uri="{FF2B5EF4-FFF2-40B4-BE49-F238E27FC236}">
                <a16:creationId xmlns:a16="http://schemas.microsoft.com/office/drawing/2014/main" id="{8B93270C-3988-4759-A43F-C457F2BCF2EE}"/>
              </a:ext>
            </a:extLst>
          </p:cNvPr>
          <p:cNvSpPr>
            <a:spLocks noGrp="1"/>
          </p:cNvSpPr>
          <p:nvPr>
            <p:ph type="body" sz="quarter" idx="30" hasCustomPrompt="1"/>
          </p:nvPr>
        </p:nvSpPr>
        <p:spPr>
          <a:xfrm>
            <a:off x="6563299" y="5699065"/>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Title</a:t>
            </a:r>
          </a:p>
        </p:txBody>
      </p:sp>
      <p:pic>
        <p:nvPicPr>
          <p:cNvPr id="4" name="Picture 3" descr="A picture containing sky, outdoor, scene, way&#10;&#10;Description automatically generated">
            <a:extLst>
              <a:ext uri="{FF2B5EF4-FFF2-40B4-BE49-F238E27FC236}">
                <a16:creationId xmlns:a16="http://schemas.microsoft.com/office/drawing/2014/main" id="{12DA8E28-8422-422B-8475-E2C31416B843}"/>
              </a:ext>
            </a:extLst>
          </p:cNvPr>
          <p:cNvPicPr>
            <a:picLocks noChangeAspect="1"/>
          </p:cNvPicPr>
          <p:nvPr userDrawn="1"/>
        </p:nvPicPr>
        <p:blipFill rotWithShape="1">
          <a:blip r:embed="rId3">
            <a:duotone>
              <a:schemeClr val="accent1">
                <a:shade val="45000"/>
                <a:satMod val="135000"/>
              </a:schemeClr>
              <a:prstClr val="white"/>
            </a:duotone>
            <a:alphaModFix amt="5000"/>
            <a:extLst>
              <a:ext uri="{28A0092B-C50C-407E-A947-70E740481C1C}">
                <a14:useLocalDpi xmlns:a14="http://schemas.microsoft.com/office/drawing/2010/main" val="0"/>
              </a:ext>
            </a:extLst>
          </a:blip>
          <a:srcRect b="15808"/>
          <a:stretch/>
        </p:blipFill>
        <p:spPr>
          <a:xfrm>
            <a:off x="11491" y="1"/>
            <a:ext cx="12238173" cy="6858000"/>
          </a:xfrm>
          <a:prstGeom prst="rect">
            <a:avLst/>
          </a:prstGeom>
        </p:spPr>
      </p:pic>
      <p:sp>
        <p:nvSpPr>
          <p:cNvPr id="35" name="Text Placeholder 12">
            <a:extLst>
              <a:ext uri="{FF2B5EF4-FFF2-40B4-BE49-F238E27FC236}">
                <a16:creationId xmlns:a16="http://schemas.microsoft.com/office/drawing/2014/main" id="{814BAD09-6F11-4D83-BD09-8989F2C600BD}"/>
              </a:ext>
            </a:extLst>
          </p:cNvPr>
          <p:cNvSpPr>
            <a:spLocks noGrp="1"/>
          </p:cNvSpPr>
          <p:nvPr>
            <p:ph type="body" sz="quarter" idx="31" hasCustomPrompt="1"/>
          </p:nvPr>
        </p:nvSpPr>
        <p:spPr>
          <a:xfrm>
            <a:off x="6563299" y="5885868"/>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firstname.lastname@retriever.xx</a:t>
            </a:r>
          </a:p>
        </p:txBody>
      </p:sp>
      <p:sp>
        <p:nvSpPr>
          <p:cNvPr id="36" name="Text Placeholder 12">
            <a:extLst>
              <a:ext uri="{FF2B5EF4-FFF2-40B4-BE49-F238E27FC236}">
                <a16:creationId xmlns:a16="http://schemas.microsoft.com/office/drawing/2014/main" id="{30FA1DB9-EFC4-48F6-8040-519020D5C8B3}"/>
              </a:ext>
            </a:extLst>
          </p:cNvPr>
          <p:cNvSpPr>
            <a:spLocks noGrp="1"/>
          </p:cNvSpPr>
          <p:nvPr>
            <p:ph type="body" sz="quarter" idx="32" hasCustomPrompt="1"/>
          </p:nvPr>
        </p:nvSpPr>
        <p:spPr>
          <a:xfrm>
            <a:off x="6563299" y="6076863"/>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Tel. +46 8 546 121 00</a:t>
            </a:r>
          </a:p>
        </p:txBody>
      </p:sp>
    </p:spTree>
    <p:extLst>
      <p:ext uri="{BB962C8B-B14F-4D97-AF65-F5344CB8AC3E}">
        <p14:creationId xmlns:p14="http://schemas.microsoft.com/office/powerpoint/2010/main" val="1584906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hapter_dark">
    <p:bg>
      <p:bgPr>
        <a:solidFill>
          <a:srgbClr val="19183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2582A-C074-4978-A417-59A669C3E22C}"/>
              </a:ext>
            </a:extLst>
          </p:cNvPr>
          <p:cNvSpPr>
            <a:spLocks noGrp="1"/>
          </p:cNvSpPr>
          <p:nvPr>
            <p:ph type="ctrTitle" hasCustomPrompt="1"/>
          </p:nvPr>
        </p:nvSpPr>
        <p:spPr>
          <a:xfrm>
            <a:off x="3576118" y="3241140"/>
            <a:ext cx="8615881" cy="816169"/>
          </a:xfrm>
          <a:prstGeom prst="rect">
            <a:avLst/>
          </a:prstGeom>
        </p:spPr>
        <p:txBody>
          <a:bodyPr lIns="0" tIns="0" rIns="0" bIns="0" anchor="ctr"/>
          <a:lstStyle>
            <a:lvl1pPr algn="l">
              <a:defRPr sz="4800">
                <a:solidFill>
                  <a:srgbClr val="6EA5C3"/>
                </a:solidFill>
                <a:latin typeface="Cormorant Garamond" panose="00000500000000000000" pitchFamily="2" charset="0"/>
              </a:defRPr>
            </a:lvl1pPr>
          </a:lstStyle>
          <a:p>
            <a:r>
              <a:rPr lang="en-US" sz="4800" noProof="0"/>
              <a:t>Name the chapter</a:t>
            </a:r>
            <a:endParaRPr lang="en-US" noProof="0"/>
          </a:p>
        </p:txBody>
      </p:sp>
      <p:cxnSp>
        <p:nvCxnSpPr>
          <p:cNvPr id="6" name="Straight Connector 5">
            <a:extLst>
              <a:ext uri="{FF2B5EF4-FFF2-40B4-BE49-F238E27FC236}">
                <a16:creationId xmlns:a16="http://schemas.microsoft.com/office/drawing/2014/main" id="{BAB2A2B4-8D80-4EEA-B229-0E2DD76E81C0}"/>
              </a:ext>
            </a:extLst>
          </p:cNvPr>
          <p:cNvCxnSpPr>
            <a:cxnSpLocks/>
          </p:cNvCxnSpPr>
          <p:nvPr userDrawn="1"/>
        </p:nvCxnSpPr>
        <p:spPr>
          <a:xfrm>
            <a:off x="3576118" y="4057309"/>
            <a:ext cx="8057585" cy="0"/>
          </a:xfrm>
          <a:prstGeom prst="line">
            <a:avLst/>
          </a:prstGeom>
          <a:ln w="9525">
            <a:solidFill>
              <a:srgbClr val="589EBF"/>
            </a:solidFill>
          </a:ln>
        </p:spPr>
        <p:style>
          <a:lnRef idx="1">
            <a:schemeClr val="accent5"/>
          </a:lnRef>
          <a:fillRef idx="0">
            <a:schemeClr val="accent5"/>
          </a:fillRef>
          <a:effectRef idx="0">
            <a:schemeClr val="accent5"/>
          </a:effectRef>
          <a:fontRef idx="minor">
            <a:schemeClr val="tx1"/>
          </a:fontRef>
        </p:style>
      </p:cxnSp>
      <p:pic>
        <p:nvPicPr>
          <p:cNvPr id="11" name="Picture 10">
            <a:extLst>
              <a:ext uri="{FF2B5EF4-FFF2-40B4-BE49-F238E27FC236}">
                <a16:creationId xmlns:a16="http://schemas.microsoft.com/office/drawing/2014/main" id="{0DA8E120-A2F6-4F35-B1F0-4E0FC2B6D1C1}"/>
              </a:ext>
            </a:extLst>
          </p:cNvPr>
          <p:cNvPicPr>
            <a:picLocks noChangeAspect="1"/>
          </p:cNvPicPr>
          <p:nvPr userDrawn="1"/>
        </p:nvPicPr>
        <p:blipFill>
          <a:blip r:embed="rId2" cstate="print">
            <a:clrChange>
              <a:clrFrom>
                <a:srgbClr val="080A35"/>
              </a:clrFrom>
              <a:clrTo>
                <a:srgbClr val="080A35">
                  <a:alpha val="0"/>
                </a:srgbClr>
              </a:clrTo>
            </a:clrChange>
            <a:extLst>
              <a:ext uri="{28A0092B-C50C-407E-A947-70E740481C1C}">
                <a14:useLocalDpi xmlns:a14="http://schemas.microsoft.com/office/drawing/2010/main"/>
              </a:ext>
            </a:extLst>
          </a:blip>
          <a:stretch>
            <a:fillRect/>
          </a:stretch>
        </p:blipFill>
        <p:spPr>
          <a:xfrm>
            <a:off x="2551912" y="3195875"/>
            <a:ext cx="712931" cy="906703"/>
          </a:xfrm>
          <a:prstGeom prst="rect">
            <a:avLst/>
          </a:prstGeom>
        </p:spPr>
      </p:pic>
    </p:spTree>
    <p:extLst>
      <p:ext uri="{BB962C8B-B14F-4D97-AF65-F5344CB8AC3E}">
        <p14:creationId xmlns:p14="http://schemas.microsoft.com/office/powerpoint/2010/main" val="29610834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ontact_warm_image">
    <p:bg>
      <p:bgPr>
        <a:solidFill>
          <a:srgbClr val="F1DED0"/>
        </a:solidFill>
        <a:effectLst/>
      </p:bgPr>
    </p:bg>
    <p:spTree>
      <p:nvGrpSpPr>
        <p:cNvPr id="1" name=""/>
        <p:cNvGrpSpPr/>
        <p:nvPr/>
      </p:nvGrpSpPr>
      <p:grpSpPr>
        <a:xfrm>
          <a:off x="0" y="0"/>
          <a:ext cx="0" cy="0"/>
          <a:chOff x="0" y="0"/>
          <a:chExt cx="0" cy="0"/>
        </a:xfrm>
      </p:grpSpPr>
      <p:pic>
        <p:nvPicPr>
          <p:cNvPr id="22" name="Picture 21" descr="A picture containing snow, outdoor&#10;&#10;Description automatically generated">
            <a:extLst>
              <a:ext uri="{FF2B5EF4-FFF2-40B4-BE49-F238E27FC236}">
                <a16:creationId xmlns:a16="http://schemas.microsoft.com/office/drawing/2014/main" id="{2FDF36B0-1316-436B-9F2D-620AA8829A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3" y="0"/>
            <a:ext cx="12198066" cy="6858000"/>
          </a:xfrm>
          <a:prstGeom prst="rect">
            <a:avLst/>
          </a:prstGeom>
        </p:spPr>
      </p:pic>
      <p:cxnSp>
        <p:nvCxnSpPr>
          <p:cNvPr id="9" name="Straight Connector 8">
            <a:extLst>
              <a:ext uri="{FF2B5EF4-FFF2-40B4-BE49-F238E27FC236}">
                <a16:creationId xmlns:a16="http://schemas.microsoft.com/office/drawing/2014/main" id="{AC181BDA-2839-4CBF-88CD-BC13FC4A31DF}"/>
              </a:ext>
            </a:extLst>
          </p:cNvPr>
          <p:cNvCxnSpPr/>
          <p:nvPr userDrawn="1"/>
        </p:nvCxnSpPr>
        <p:spPr>
          <a:xfrm flipH="1">
            <a:off x="286511" y="5013452"/>
            <a:ext cx="11641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ktangel 13">
            <a:extLst>
              <a:ext uri="{FF2B5EF4-FFF2-40B4-BE49-F238E27FC236}">
                <a16:creationId xmlns:a16="http://schemas.microsoft.com/office/drawing/2014/main" id="{618ADC64-C127-4745-989E-F861EFD4DBB9}"/>
              </a:ext>
            </a:extLst>
          </p:cNvPr>
          <p:cNvSpPr/>
          <p:nvPr userDrawn="1"/>
        </p:nvSpPr>
        <p:spPr>
          <a:xfrm>
            <a:off x="10246499" y="5242132"/>
            <a:ext cx="1334291" cy="1288814"/>
          </a:xfrm>
          <a:prstGeom prst="rect">
            <a:avLst/>
          </a:prstGeom>
        </p:spPr>
        <p:txBody>
          <a:bodyPr wrap="square" lIns="0" tIns="0" rIns="0" bIns="0" anchor="ctr">
            <a:spAutoFit/>
          </a:bodyPr>
          <a:lstStyle/>
          <a:p>
            <a:pPr marL="0" marR="0" lvl="0" indent="0" algn="l" defTabSz="914400" rtl="0" eaLnBrk="1" fontAlgn="auto" latinLnBrk="0" hangingPunct="1">
              <a:lnSpc>
                <a:spcPct val="125000"/>
              </a:lnSpc>
              <a:spcBef>
                <a:spcPts val="0"/>
              </a:spcBef>
              <a:spcAft>
                <a:spcPts val="0"/>
              </a:spcAft>
              <a:buClr>
                <a:srgbClr val="0099CC"/>
              </a:buClr>
              <a:buSzTx/>
              <a:buFontTx/>
              <a:buNone/>
              <a:tabLst/>
              <a:defRPr/>
            </a:pPr>
            <a:r>
              <a:rPr kumimoji="0" lang="en-US" sz="1400" b="0" i="0" u="none" strike="noStrike" kern="1200" cap="none" spc="0" normalizeH="0" baseline="0" noProof="0">
                <a:ln>
                  <a:noFill/>
                </a:ln>
                <a:solidFill>
                  <a:schemeClr val="tx1"/>
                </a:solidFill>
                <a:effectLst/>
                <a:uLnTx/>
                <a:uFillTx/>
                <a:latin typeface="Cormorant Garamond" panose="00000500000000000000" pitchFamily="2" charset="0"/>
                <a:ea typeface="Roboto" pitchFamily="2" charset="0"/>
                <a:cs typeface="Arial" panose="020B0604020202020204" pitchFamily="34" charset="0"/>
              </a:rPr>
              <a:t>Retriever</a:t>
            </a:r>
            <a:br>
              <a:rPr kumimoji="0" lang="en-US" sz="1000" b="0" i="0" u="none" strike="noStrike" kern="1200" cap="none" spc="0" normalizeH="0" baseline="0" noProof="0">
                <a:ln>
                  <a:noFill/>
                </a:ln>
                <a:solidFill>
                  <a:schemeClr val="tx1"/>
                </a:solidFill>
                <a:effectLst/>
                <a:uLnTx/>
                <a:uFillTx/>
                <a:latin typeface="Cormorant Garamond" panose="00000500000000000000" pitchFamily="2" charset="0"/>
                <a:ea typeface="Roboto" pitchFamily="2" charset="0"/>
                <a:cs typeface="Arial" panose="020B0604020202020204" pitchFamily="34" charset="0"/>
              </a:rPr>
            </a:br>
            <a:br>
              <a:rPr kumimoji="0" lang="en-US" sz="1000" b="0" i="0" u="none" strike="noStrike" kern="1200" cap="none" spc="0" normalizeH="0" baseline="0" noProof="0">
                <a:ln>
                  <a:noFill/>
                </a:ln>
                <a:solidFill>
                  <a:schemeClr val="tx1"/>
                </a:solidFill>
                <a:effectLst/>
                <a:uLnTx/>
                <a:uFillTx/>
                <a:latin typeface="Franklin Gothic Book" panose="020B0503020102020204" pitchFamily="34" charset="0"/>
                <a:ea typeface="Roboto" pitchFamily="2" charset="0"/>
                <a:cs typeface="Arial" panose="020B0604020202020204" pitchFamily="34" charset="0"/>
              </a:rPr>
            </a:br>
            <a:r>
              <a:rPr kumimoji="0" lang="en-US" sz="900" b="0" i="0" u="none" strike="noStrike" kern="1200" cap="none" spc="0" normalizeH="0" baseline="0" noProof="0">
                <a:ln>
                  <a:noFill/>
                </a:ln>
                <a:solidFill>
                  <a:schemeClr val="tx1"/>
                </a:solidFill>
                <a:effectLst/>
                <a:uLnTx/>
                <a:uFillTx/>
                <a:latin typeface="Roboto" pitchFamily="2" charset="0"/>
                <a:ea typeface="Roboto" pitchFamily="2" charset="0"/>
                <a:cs typeface="Arial" panose="020B0604020202020204" pitchFamily="34" charset="0"/>
              </a:rPr>
              <a:t>Blasieholmsgatan 4A </a:t>
            </a:r>
            <a:br>
              <a:rPr kumimoji="0" lang="en-US" sz="900" b="0" i="0" u="none" strike="noStrike" kern="1200" cap="none" spc="0" normalizeH="0" baseline="0" noProof="0">
                <a:ln>
                  <a:noFill/>
                </a:ln>
                <a:solidFill>
                  <a:schemeClr val="tx1"/>
                </a:solidFill>
                <a:effectLst/>
                <a:uLnTx/>
                <a:uFillTx/>
                <a:latin typeface="Roboto" pitchFamily="2" charset="0"/>
                <a:ea typeface="Roboto" pitchFamily="2" charset="0"/>
                <a:cs typeface="Arial" panose="020B0604020202020204" pitchFamily="34" charset="0"/>
              </a:rPr>
            </a:br>
            <a:r>
              <a:rPr kumimoji="0" lang="en-US" sz="900" b="0" i="0" u="none" strike="noStrike" kern="1200" cap="none" spc="0" normalizeH="0" baseline="0" noProof="0">
                <a:ln>
                  <a:noFill/>
                </a:ln>
                <a:solidFill>
                  <a:schemeClr val="tx1"/>
                </a:solidFill>
                <a:effectLst/>
                <a:uLnTx/>
                <a:uFillTx/>
                <a:latin typeface="Roboto" pitchFamily="2" charset="0"/>
                <a:ea typeface="Roboto" pitchFamily="2" charset="0"/>
                <a:cs typeface="Arial" panose="020B0604020202020204" pitchFamily="34" charset="0"/>
              </a:rPr>
              <a:t>111 48 Stockholm</a:t>
            </a:r>
            <a:br>
              <a:rPr kumimoji="0" lang="en-US" sz="900" b="0" i="0" u="none" strike="noStrike" kern="1200" cap="none" spc="0" normalizeH="0" baseline="0" noProof="0">
                <a:ln>
                  <a:noFill/>
                </a:ln>
                <a:solidFill>
                  <a:schemeClr val="tx1"/>
                </a:solidFill>
                <a:effectLst/>
                <a:uLnTx/>
                <a:uFillTx/>
                <a:latin typeface="Roboto" pitchFamily="2" charset="0"/>
                <a:ea typeface="Roboto" pitchFamily="2" charset="0"/>
                <a:cs typeface="Arial" panose="020B0604020202020204" pitchFamily="34" charset="0"/>
              </a:rPr>
            </a:br>
            <a:r>
              <a:rPr kumimoji="0" lang="en-US" sz="900" b="0" i="0" u="none" strike="noStrike" kern="1200" cap="none" spc="0" normalizeH="0" baseline="0" noProof="0">
                <a:ln>
                  <a:noFill/>
                </a:ln>
                <a:solidFill>
                  <a:schemeClr val="tx1"/>
                </a:solidFill>
                <a:effectLst/>
                <a:uLnTx/>
                <a:uFillTx/>
                <a:latin typeface="Roboto" pitchFamily="2" charset="0"/>
                <a:ea typeface="Roboto" pitchFamily="2" charset="0"/>
                <a:cs typeface="Arial" panose="020B0604020202020204" pitchFamily="34" charset="0"/>
              </a:rPr>
              <a:t>Tel. +46 8 546 121 00 </a:t>
            </a:r>
          </a:p>
          <a:p>
            <a:pPr marL="0" marR="0" lvl="0" indent="0" algn="l" defTabSz="914400" rtl="0" eaLnBrk="1" fontAlgn="auto" latinLnBrk="0" hangingPunct="1">
              <a:lnSpc>
                <a:spcPts val="1200"/>
              </a:lnSpc>
              <a:spcBef>
                <a:spcPts val="0"/>
              </a:spcBef>
              <a:spcAft>
                <a:spcPts val="0"/>
              </a:spcAft>
              <a:buClr>
                <a:srgbClr val="0099CC"/>
              </a:buClr>
              <a:buSzTx/>
              <a:buFontTx/>
              <a:buNone/>
              <a:tabLst/>
              <a:defRPr/>
            </a:pPr>
            <a:endParaRPr kumimoji="0" lang="en-US" sz="900" b="0" i="0" u="none" strike="noStrike" kern="1200" cap="none" spc="0" normalizeH="0" baseline="0" noProof="0">
              <a:ln>
                <a:noFill/>
              </a:ln>
              <a:solidFill>
                <a:schemeClr val="tx1"/>
              </a:solidFill>
              <a:effectLst/>
              <a:uLnTx/>
              <a:uFillTx/>
              <a:latin typeface="Roboto" pitchFamily="2" charset="0"/>
              <a:ea typeface="Roboto" pitchFamily="2" charset="0"/>
              <a:cs typeface="Arial" panose="020B0604020202020204" pitchFamily="34" charset="0"/>
            </a:endParaRPr>
          </a:p>
          <a:p>
            <a:pPr marL="0" marR="0" lvl="0" indent="0" algn="l" defTabSz="914400" rtl="0" eaLnBrk="1" fontAlgn="auto" latinLnBrk="0" hangingPunct="1">
              <a:lnSpc>
                <a:spcPts val="1200"/>
              </a:lnSpc>
              <a:spcBef>
                <a:spcPts val="0"/>
              </a:spcBef>
              <a:spcAft>
                <a:spcPts val="0"/>
              </a:spcAft>
              <a:buClr>
                <a:srgbClr val="0099CC"/>
              </a:buClr>
              <a:buSzTx/>
              <a:buFontTx/>
              <a:buNone/>
              <a:tabLst/>
              <a:defRPr/>
            </a:pPr>
            <a:endParaRPr kumimoji="0" lang="en-US" sz="1000" b="0" i="0" u="none" strike="noStrike" kern="1200" cap="none" spc="0" normalizeH="0" baseline="0" noProof="0">
              <a:ln>
                <a:noFill/>
              </a:ln>
              <a:solidFill>
                <a:srgbClr val="FFFFFF"/>
              </a:solidFill>
              <a:effectLst/>
              <a:uLnTx/>
              <a:uFillTx/>
              <a:latin typeface="Franklin Gothic Book" panose="020B0503020102020204" pitchFamily="34" charset="0"/>
              <a:ea typeface="Roboto" pitchFamily="2" charset="0"/>
              <a:cs typeface="Arial" panose="020B0604020202020204" pitchFamily="34" charset="0"/>
            </a:endParaRPr>
          </a:p>
        </p:txBody>
      </p:sp>
      <p:pic>
        <p:nvPicPr>
          <p:cNvPr id="14" name="logo_retriever_blue.png" descr="logo_retriever_blue.png">
            <a:extLst>
              <a:ext uri="{FF2B5EF4-FFF2-40B4-BE49-F238E27FC236}">
                <a16:creationId xmlns:a16="http://schemas.microsoft.com/office/drawing/2014/main" id="{A64EA3ED-AEE0-4B3F-B42E-05CE23E53B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31536" y="2684290"/>
            <a:ext cx="1328928" cy="287718"/>
          </a:xfrm>
          <a:prstGeom prst="rect">
            <a:avLst/>
          </a:prstGeom>
          <a:ln w="12700">
            <a:miter lim="400000"/>
          </a:ln>
        </p:spPr>
      </p:pic>
      <p:sp>
        <p:nvSpPr>
          <p:cNvPr id="25" name="Text Placeholder 4">
            <a:extLst>
              <a:ext uri="{FF2B5EF4-FFF2-40B4-BE49-F238E27FC236}">
                <a16:creationId xmlns:a16="http://schemas.microsoft.com/office/drawing/2014/main" id="{8E046A03-4139-084B-A078-5CD41580D72B}"/>
              </a:ext>
            </a:extLst>
          </p:cNvPr>
          <p:cNvSpPr>
            <a:spLocks noGrp="1"/>
          </p:cNvSpPr>
          <p:nvPr>
            <p:ph type="body" sz="quarter" idx="10" hasCustomPrompt="1"/>
          </p:nvPr>
        </p:nvSpPr>
        <p:spPr>
          <a:xfrm>
            <a:off x="305374" y="5242132"/>
            <a:ext cx="1705919" cy="304800"/>
          </a:xfrm>
          <a:prstGeom prst="rect">
            <a:avLst/>
          </a:prstGeom>
        </p:spPr>
        <p:txBody>
          <a:bodyPr lIns="0" tIns="0" rIns="0" bIns="0" anchor="ctr"/>
          <a:lstStyle>
            <a:lvl1pPr marL="0" indent="0">
              <a:buNone/>
              <a:defRPr sz="1400">
                <a:solidFill>
                  <a:schemeClr val="tx1"/>
                </a:solidFill>
                <a:latin typeface="Cormorant Garamond" panose="00000500000000000000" pitchFamily="2" charset="0"/>
              </a:defRPr>
            </a:lvl1pPr>
          </a:lstStyle>
          <a:p>
            <a:pPr lvl="0"/>
            <a:r>
              <a:rPr lang="en-US" noProof="0"/>
              <a:t>Name</a:t>
            </a:r>
          </a:p>
        </p:txBody>
      </p:sp>
      <p:sp>
        <p:nvSpPr>
          <p:cNvPr id="26" name="Text Placeholder 12">
            <a:extLst>
              <a:ext uri="{FF2B5EF4-FFF2-40B4-BE49-F238E27FC236}">
                <a16:creationId xmlns:a16="http://schemas.microsoft.com/office/drawing/2014/main" id="{A9B8CA48-2175-9E45-A8DA-1F49036136EB}"/>
              </a:ext>
            </a:extLst>
          </p:cNvPr>
          <p:cNvSpPr>
            <a:spLocks noGrp="1"/>
          </p:cNvSpPr>
          <p:nvPr>
            <p:ph type="body" sz="quarter" idx="11" hasCustomPrompt="1"/>
          </p:nvPr>
        </p:nvSpPr>
        <p:spPr>
          <a:xfrm>
            <a:off x="305374" y="5699065"/>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Title</a:t>
            </a:r>
          </a:p>
        </p:txBody>
      </p:sp>
      <p:sp>
        <p:nvSpPr>
          <p:cNvPr id="27" name="Text Placeholder 12">
            <a:extLst>
              <a:ext uri="{FF2B5EF4-FFF2-40B4-BE49-F238E27FC236}">
                <a16:creationId xmlns:a16="http://schemas.microsoft.com/office/drawing/2014/main" id="{69D835D7-F708-2D4C-A5C0-ADBF72159885}"/>
              </a:ext>
            </a:extLst>
          </p:cNvPr>
          <p:cNvSpPr>
            <a:spLocks noGrp="1"/>
          </p:cNvSpPr>
          <p:nvPr>
            <p:ph type="body" sz="quarter" idx="19" hasCustomPrompt="1"/>
          </p:nvPr>
        </p:nvSpPr>
        <p:spPr>
          <a:xfrm>
            <a:off x="305374" y="5885868"/>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firstname.lastname@retriever.xx</a:t>
            </a:r>
          </a:p>
        </p:txBody>
      </p:sp>
      <p:sp>
        <p:nvSpPr>
          <p:cNvPr id="28" name="Text Placeholder 12">
            <a:extLst>
              <a:ext uri="{FF2B5EF4-FFF2-40B4-BE49-F238E27FC236}">
                <a16:creationId xmlns:a16="http://schemas.microsoft.com/office/drawing/2014/main" id="{AAD1A483-F73E-304F-AA1F-0B0A031439D0}"/>
              </a:ext>
            </a:extLst>
          </p:cNvPr>
          <p:cNvSpPr>
            <a:spLocks noGrp="1"/>
          </p:cNvSpPr>
          <p:nvPr>
            <p:ph type="body" sz="quarter" idx="20" hasCustomPrompt="1"/>
          </p:nvPr>
        </p:nvSpPr>
        <p:spPr>
          <a:xfrm>
            <a:off x="305374" y="6076863"/>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Tel. +46 8 546 121 00</a:t>
            </a:r>
          </a:p>
        </p:txBody>
      </p:sp>
      <p:sp>
        <p:nvSpPr>
          <p:cNvPr id="29" name="Text Placeholder 4">
            <a:extLst>
              <a:ext uri="{FF2B5EF4-FFF2-40B4-BE49-F238E27FC236}">
                <a16:creationId xmlns:a16="http://schemas.microsoft.com/office/drawing/2014/main" id="{B7DF75E3-2403-2D49-91AF-F354BE7A7E4F}"/>
              </a:ext>
            </a:extLst>
          </p:cNvPr>
          <p:cNvSpPr>
            <a:spLocks noGrp="1"/>
          </p:cNvSpPr>
          <p:nvPr>
            <p:ph type="body" sz="quarter" idx="21" hasCustomPrompt="1"/>
          </p:nvPr>
        </p:nvSpPr>
        <p:spPr>
          <a:xfrm>
            <a:off x="2391349" y="5242132"/>
            <a:ext cx="1705919" cy="304800"/>
          </a:xfrm>
          <a:prstGeom prst="rect">
            <a:avLst/>
          </a:prstGeom>
        </p:spPr>
        <p:txBody>
          <a:bodyPr lIns="0" tIns="0" rIns="0" bIns="0" anchor="ctr"/>
          <a:lstStyle>
            <a:lvl1pPr marL="0" indent="0">
              <a:buNone/>
              <a:defRPr sz="1400">
                <a:solidFill>
                  <a:schemeClr val="tx1"/>
                </a:solidFill>
                <a:latin typeface="Cormorant Garamond" panose="00000500000000000000" pitchFamily="2" charset="0"/>
              </a:defRPr>
            </a:lvl1pPr>
          </a:lstStyle>
          <a:p>
            <a:pPr lvl="0"/>
            <a:r>
              <a:rPr lang="en-US" noProof="0"/>
              <a:t>Name</a:t>
            </a:r>
          </a:p>
        </p:txBody>
      </p:sp>
      <p:sp>
        <p:nvSpPr>
          <p:cNvPr id="30" name="Text Placeholder 12">
            <a:extLst>
              <a:ext uri="{FF2B5EF4-FFF2-40B4-BE49-F238E27FC236}">
                <a16:creationId xmlns:a16="http://schemas.microsoft.com/office/drawing/2014/main" id="{D3EF3737-125A-E442-B809-A92A64CB6265}"/>
              </a:ext>
            </a:extLst>
          </p:cNvPr>
          <p:cNvSpPr>
            <a:spLocks noGrp="1"/>
          </p:cNvSpPr>
          <p:nvPr>
            <p:ph type="body" sz="quarter" idx="22" hasCustomPrompt="1"/>
          </p:nvPr>
        </p:nvSpPr>
        <p:spPr>
          <a:xfrm>
            <a:off x="2391349" y="5699065"/>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Title</a:t>
            </a:r>
          </a:p>
        </p:txBody>
      </p:sp>
      <p:sp>
        <p:nvSpPr>
          <p:cNvPr id="31" name="Text Placeholder 12">
            <a:extLst>
              <a:ext uri="{FF2B5EF4-FFF2-40B4-BE49-F238E27FC236}">
                <a16:creationId xmlns:a16="http://schemas.microsoft.com/office/drawing/2014/main" id="{FAF0C4BE-21A5-634E-8C4D-3A0AD6D18E7F}"/>
              </a:ext>
            </a:extLst>
          </p:cNvPr>
          <p:cNvSpPr>
            <a:spLocks noGrp="1"/>
          </p:cNvSpPr>
          <p:nvPr>
            <p:ph type="body" sz="quarter" idx="23" hasCustomPrompt="1"/>
          </p:nvPr>
        </p:nvSpPr>
        <p:spPr>
          <a:xfrm>
            <a:off x="2391349" y="5885868"/>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firstname.lastname@retriever.xx</a:t>
            </a:r>
          </a:p>
        </p:txBody>
      </p:sp>
      <p:sp>
        <p:nvSpPr>
          <p:cNvPr id="32" name="Text Placeholder 12">
            <a:extLst>
              <a:ext uri="{FF2B5EF4-FFF2-40B4-BE49-F238E27FC236}">
                <a16:creationId xmlns:a16="http://schemas.microsoft.com/office/drawing/2014/main" id="{E6402EA7-AC90-A34A-9D1A-48C3D6229540}"/>
              </a:ext>
            </a:extLst>
          </p:cNvPr>
          <p:cNvSpPr>
            <a:spLocks noGrp="1"/>
          </p:cNvSpPr>
          <p:nvPr>
            <p:ph type="body" sz="quarter" idx="24" hasCustomPrompt="1"/>
          </p:nvPr>
        </p:nvSpPr>
        <p:spPr>
          <a:xfrm>
            <a:off x="2391349" y="6076863"/>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Tel. +46 8 546 121 00</a:t>
            </a:r>
          </a:p>
        </p:txBody>
      </p:sp>
      <p:sp>
        <p:nvSpPr>
          <p:cNvPr id="33" name="Text Placeholder 4">
            <a:extLst>
              <a:ext uri="{FF2B5EF4-FFF2-40B4-BE49-F238E27FC236}">
                <a16:creationId xmlns:a16="http://schemas.microsoft.com/office/drawing/2014/main" id="{BA1C8546-DB53-3947-916D-81D5530C6F8A}"/>
              </a:ext>
            </a:extLst>
          </p:cNvPr>
          <p:cNvSpPr>
            <a:spLocks noGrp="1"/>
          </p:cNvSpPr>
          <p:nvPr>
            <p:ph type="body" sz="quarter" idx="25" hasCustomPrompt="1"/>
          </p:nvPr>
        </p:nvSpPr>
        <p:spPr>
          <a:xfrm>
            <a:off x="4477324" y="5242132"/>
            <a:ext cx="1705919" cy="304800"/>
          </a:xfrm>
          <a:prstGeom prst="rect">
            <a:avLst/>
          </a:prstGeom>
        </p:spPr>
        <p:txBody>
          <a:bodyPr lIns="0" tIns="0" rIns="0" bIns="0" anchor="ctr"/>
          <a:lstStyle>
            <a:lvl1pPr marL="0" indent="0">
              <a:buNone/>
              <a:defRPr sz="1400">
                <a:solidFill>
                  <a:schemeClr val="tx1"/>
                </a:solidFill>
                <a:latin typeface="Cormorant Garamond" panose="00000500000000000000" pitchFamily="2" charset="0"/>
              </a:defRPr>
            </a:lvl1pPr>
          </a:lstStyle>
          <a:p>
            <a:pPr lvl="0"/>
            <a:r>
              <a:rPr lang="en-US" noProof="0"/>
              <a:t>Name</a:t>
            </a:r>
          </a:p>
        </p:txBody>
      </p:sp>
      <p:sp>
        <p:nvSpPr>
          <p:cNvPr id="34" name="Text Placeholder 12">
            <a:extLst>
              <a:ext uri="{FF2B5EF4-FFF2-40B4-BE49-F238E27FC236}">
                <a16:creationId xmlns:a16="http://schemas.microsoft.com/office/drawing/2014/main" id="{F1C635F0-B6BF-124F-8102-1527D45A6A4A}"/>
              </a:ext>
            </a:extLst>
          </p:cNvPr>
          <p:cNvSpPr>
            <a:spLocks noGrp="1"/>
          </p:cNvSpPr>
          <p:nvPr>
            <p:ph type="body" sz="quarter" idx="26" hasCustomPrompt="1"/>
          </p:nvPr>
        </p:nvSpPr>
        <p:spPr>
          <a:xfrm>
            <a:off x="4477324" y="5699065"/>
            <a:ext cx="1705918" cy="162192"/>
          </a:xfrm>
          <a:prstGeom prst="rect">
            <a:avLst/>
          </a:prstGeom>
        </p:spPr>
        <p:txBody>
          <a:bodyPr lIns="0" tIns="0" rIns="0" bIns="0" anchor="ctr"/>
          <a:lstStyle>
            <a:lvl1pPr marL="0" marR="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sz="900">
                <a:solidFill>
                  <a:schemeClr val="tx1"/>
                </a:solidFill>
                <a:latin typeface="Roboto" pitchFamily="2" charset="0"/>
                <a:ea typeface="Roboto" pitchFamily="2" charset="0"/>
              </a:defRPr>
            </a:lvl1pPr>
          </a:lstStyle>
          <a:p>
            <a:pPr marL="0" marR="0" lvl="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a:pPr>
            <a:r>
              <a:rPr lang="en-US" noProof="0"/>
              <a:t>Title</a:t>
            </a:r>
          </a:p>
        </p:txBody>
      </p:sp>
      <p:sp>
        <p:nvSpPr>
          <p:cNvPr id="35" name="Text Placeholder 12">
            <a:extLst>
              <a:ext uri="{FF2B5EF4-FFF2-40B4-BE49-F238E27FC236}">
                <a16:creationId xmlns:a16="http://schemas.microsoft.com/office/drawing/2014/main" id="{C4ECE68C-D2D5-9A44-AC16-74F04242D160}"/>
              </a:ext>
            </a:extLst>
          </p:cNvPr>
          <p:cNvSpPr>
            <a:spLocks noGrp="1"/>
          </p:cNvSpPr>
          <p:nvPr>
            <p:ph type="body" sz="quarter" idx="27" hasCustomPrompt="1"/>
          </p:nvPr>
        </p:nvSpPr>
        <p:spPr>
          <a:xfrm>
            <a:off x="4477324" y="5885868"/>
            <a:ext cx="1705918" cy="162192"/>
          </a:xfrm>
          <a:prstGeom prst="rect">
            <a:avLst/>
          </a:prstGeom>
        </p:spPr>
        <p:txBody>
          <a:bodyPr lIns="0" tIns="0" rIns="0" bIns="0" anchor="ctr"/>
          <a:lstStyle>
            <a:lvl1pPr marL="0" marR="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sz="900">
                <a:solidFill>
                  <a:schemeClr val="tx1"/>
                </a:solidFill>
                <a:latin typeface="Roboto" pitchFamily="2" charset="0"/>
                <a:ea typeface="Roboto" pitchFamily="2" charset="0"/>
              </a:defRPr>
            </a:lvl1pPr>
          </a:lstStyle>
          <a:p>
            <a:pPr lvl="0"/>
            <a:r>
              <a:rPr lang="en-US" noProof="0"/>
              <a:t>firstname.lastname@retriever.xx</a:t>
            </a:r>
          </a:p>
        </p:txBody>
      </p:sp>
      <p:sp>
        <p:nvSpPr>
          <p:cNvPr id="36" name="Text Placeholder 12">
            <a:extLst>
              <a:ext uri="{FF2B5EF4-FFF2-40B4-BE49-F238E27FC236}">
                <a16:creationId xmlns:a16="http://schemas.microsoft.com/office/drawing/2014/main" id="{EDC342F6-6A5C-FF40-9567-C0ACC24662B4}"/>
              </a:ext>
            </a:extLst>
          </p:cNvPr>
          <p:cNvSpPr>
            <a:spLocks noGrp="1"/>
          </p:cNvSpPr>
          <p:nvPr>
            <p:ph type="body" sz="quarter" idx="28" hasCustomPrompt="1"/>
          </p:nvPr>
        </p:nvSpPr>
        <p:spPr>
          <a:xfrm>
            <a:off x="4477324" y="6076863"/>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Tel. +46 8 546 121 00</a:t>
            </a:r>
          </a:p>
        </p:txBody>
      </p:sp>
      <p:sp>
        <p:nvSpPr>
          <p:cNvPr id="37" name="Text Placeholder 4">
            <a:extLst>
              <a:ext uri="{FF2B5EF4-FFF2-40B4-BE49-F238E27FC236}">
                <a16:creationId xmlns:a16="http://schemas.microsoft.com/office/drawing/2014/main" id="{2FBEE10F-EC8A-2544-9B5A-CC37F63BC474}"/>
              </a:ext>
            </a:extLst>
          </p:cNvPr>
          <p:cNvSpPr>
            <a:spLocks noGrp="1"/>
          </p:cNvSpPr>
          <p:nvPr>
            <p:ph type="body" sz="quarter" idx="29" hasCustomPrompt="1"/>
          </p:nvPr>
        </p:nvSpPr>
        <p:spPr>
          <a:xfrm>
            <a:off x="6563299" y="5242132"/>
            <a:ext cx="1705919" cy="304800"/>
          </a:xfrm>
          <a:prstGeom prst="rect">
            <a:avLst/>
          </a:prstGeom>
        </p:spPr>
        <p:txBody>
          <a:bodyPr lIns="0" tIns="0" rIns="0" bIns="0" anchor="ctr"/>
          <a:lstStyle>
            <a:lvl1pPr marL="0" indent="0">
              <a:buNone/>
              <a:defRPr sz="1400">
                <a:solidFill>
                  <a:schemeClr val="tx1"/>
                </a:solidFill>
                <a:latin typeface="Cormorant Garamond" panose="00000500000000000000" pitchFamily="2" charset="0"/>
              </a:defRPr>
            </a:lvl1pPr>
          </a:lstStyle>
          <a:p>
            <a:pPr lvl="0"/>
            <a:r>
              <a:rPr lang="en-US" noProof="0"/>
              <a:t>Name</a:t>
            </a:r>
          </a:p>
        </p:txBody>
      </p:sp>
      <p:sp>
        <p:nvSpPr>
          <p:cNvPr id="50" name="Text Placeholder 12">
            <a:extLst>
              <a:ext uri="{FF2B5EF4-FFF2-40B4-BE49-F238E27FC236}">
                <a16:creationId xmlns:a16="http://schemas.microsoft.com/office/drawing/2014/main" id="{CA6A0989-4C09-A747-867A-F16F75F0C8F2}"/>
              </a:ext>
            </a:extLst>
          </p:cNvPr>
          <p:cNvSpPr>
            <a:spLocks noGrp="1"/>
          </p:cNvSpPr>
          <p:nvPr>
            <p:ph type="body" sz="quarter" idx="30" hasCustomPrompt="1"/>
          </p:nvPr>
        </p:nvSpPr>
        <p:spPr>
          <a:xfrm>
            <a:off x="6563299" y="5699065"/>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Title</a:t>
            </a:r>
          </a:p>
        </p:txBody>
      </p:sp>
      <p:sp>
        <p:nvSpPr>
          <p:cNvPr id="51" name="Text Placeholder 12">
            <a:extLst>
              <a:ext uri="{FF2B5EF4-FFF2-40B4-BE49-F238E27FC236}">
                <a16:creationId xmlns:a16="http://schemas.microsoft.com/office/drawing/2014/main" id="{1A226FD4-331E-FA4E-BE39-A4585C0F9F5F}"/>
              </a:ext>
            </a:extLst>
          </p:cNvPr>
          <p:cNvSpPr>
            <a:spLocks noGrp="1"/>
          </p:cNvSpPr>
          <p:nvPr>
            <p:ph type="body" sz="quarter" idx="31" hasCustomPrompt="1"/>
          </p:nvPr>
        </p:nvSpPr>
        <p:spPr>
          <a:xfrm>
            <a:off x="6563299" y="5885868"/>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firstname.lastname@retriever.xx</a:t>
            </a:r>
          </a:p>
        </p:txBody>
      </p:sp>
      <p:sp>
        <p:nvSpPr>
          <p:cNvPr id="52" name="Text Placeholder 12">
            <a:extLst>
              <a:ext uri="{FF2B5EF4-FFF2-40B4-BE49-F238E27FC236}">
                <a16:creationId xmlns:a16="http://schemas.microsoft.com/office/drawing/2014/main" id="{2DC3BD7B-C5B2-FD4F-AF77-E31E602A4A2C}"/>
              </a:ext>
            </a:extLst>
          </p:cNvPr>
          <p:cNvSpPr>
            <a:spLocks noGrp="1"/>
          </p:cNvSpPr>
          <p:nvPr>
            <p:ph type="body" sz="quarter" idx="32" hasCustomPrompt="1"/>
          </p:nvPr>
        </p:nvSpPr>
        <p:spPr>
          <a:xfrm>
            <a:off x="6563299" y="6076863"/>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Tel. +46 8 546 121 00</a:t>
            </a:r>
          </a:p>
        </p:txBody>
      </p:sp>
    </p:spTree>
    <p:extLst>
      <p:ext uri="{BB962C8B-B14F-4D97-AF65-F5344CB8AC3E}">
        <p14:creationId xmlns:p14="http://schemas.microsoft.com/office/powerpoint/2010/main" val="16241119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ontact_dark_gothenburg">
    <p:bg>
      <p:bgPr>
        <a:solidFill>
          <a:srgbClr val="191836"/>
        </a:solidFill>
        <a:effectLst/>
      </p:bgPr>
    </p:bg>
    <p:spTree>
      <p:nvGrpSpPr>
        <p:cNvPr id="1" name=""/>
        <p:cNvGrpSpPr/>
        <p:nvPr/>
      </p:nvGrpSpPr>
      <p:grpSpPr>
        <a:xfrm>
          <a:off x="0" y="0"/>
          <a:ext cx="0" cy="0"/>
          <a:chOff x="0" y="0"/>
          <a:chExt cx="0" cy="0"/>
        </a:xfrm>
      </p:grpSpPr>
      <p:pic>
        <p:nvPicPr>
          <p:cNvPr id="3" name="Picture 2" descr="A picture containing outdoor, water, sky, ship&#10;&#10;Description automatically generated">
            <a:extLst>
              <a:ext uri="{FF2B5EF4-FFF2-40B4-BE49-F238E27FC236}">
                <a16:creationId xmlns:a16="http://schemas.microsoft.com/office/drawing/2014/main" id="{5DC86A83-A010-43DC-868C-C516A641D7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66" t="16454"/>
          <a:stretch/>
        </p:blipFill>
        <p:spPr>
          <a:xfrm>
            <a:off x="-32020" y="-50228"/>
            <a:ext cx="12224019" cy="6908228"/>
          </a:xfrm>
          <a:prstGeom prst="rect">
            <a:avLst/>
          </a:prstGeom>
        </p:spPr>
      </p:pic>
      <p:sp>
        <p:nvSpPr>
          <p:cNvPr id="23" name="Rectangle 22">
            <a:extLst>
              <a:ext uri="{FF2B5EF4-FFF2-40B4-BE49-F238E27FC236}">
                <a16:creationId xmlns:a16="http://schemas.microsoft.com/office/drawing/2014/main" id="{251D67D4-8CB9-4A85-BBF0-453FABBBA075}"/>
              </a:ext>
            </a:extLst>
          </p:cNvPr>
          <p:cNvSpPr/>
          <p:nvPr userDrawn="1"/>
        </p:nvSpPr>
        <p:spPr>
          <a:xfrm>
            <a:off x="-32020" y="-50228"/>
            <a:ext cx="12224019"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7" name="Picture 6">
            <a:extLst>
              <a:ext uri="{FF2B5EF4-FFF2-40B4-BE49-F238E27FC236}">
                <a16:creationId xmlns:a16="http://schemas.microsoft.com/office/drawing/2014/main" id="{6669042B-7AFC-4F5A-B451-742FB213083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31536" y="2684290"/>
            <a:ext cx="1328928" cy="290909"/>
          </a:xfrm>
          <a:prstGeom prst="rect">
            <a:avLst/>
          </a:prstGeom>
        </p:spPr>
      </p:pic>
      <p:cxnSp>
        <p:nvCxnSpPr>
          <p:cNvPr id="9" name="Straight Connector 8">
            <a:extLst>
              <a:ext uri="{FF2B5EF4-FFF2-40B4-BE49-F238E27FC236}">
                <a16:creationId xmlns:a16="http://schemas.microsoft.com/office/drawing/2014/main" id="{AC181BDA-2839-4CBF-88CD-BC13FC4A31DF}"/>
              </a:ext>
            </a:extLst>
          </p:cNvPr>
          <p:cNvCxnSpPr/>
          <p:nvPr userDrawn="1"/>
        </p:nvCxnSpPr>
        <p:spPr>
          <a:xfrm flipH="1">
            <a:off x="286511" y="5013452"/>
            <a:ext cx="11641963" cy="0"/>
          </a:xfrm>
          <a:prstGeom prst="line">
            <a:avLst/>
          </a:prstGeom>
          <a:ln w="12700">
            <a:solidFill>
              <a:srgbClr val="DCDEE0"/>
            </a:solidFill>
          </a:ln>
        </p:spPr>
        <p:style>
          <a:lnRef idx="1">
            <a:schemeClr val="accent1"/>
          </a:lnRef>
          <a:fillRef idx="0">
            <a:schemeClr val="accent1"/>
          </a:fillRef>
          <a:effectRef idx="0">
            <a:schemeClr val="accent1"/>
          </a:effectRef>
          <a:fontRef idx="minor">
            <a:schemeClr val="tx1"/>
          </a:fontRef>
        </p:style>
      </p:cxnSp>
      <p:sp>
        <p:nvSpPr>
          <p:cNvPr id="11" name="Rektangel 13">
            <a:extLst>
              <a:ext uri="{FF2B5EF4-FFF2-40B4-BE49-F238E27FC236}">
                <a16:creationId xmlns:a16="http://schemas.microsoft.com/office/drawing/2014/main" id="{618ADC64-C127-4745-989E-F861EFD4DBB9}"/>
              </a:ext>
            </a:extLst>
          </p:cNvPr>
          <p:cNvSpPr/>
          <p:nvPr userDrawn="1"/>
        </p:nvSpPr>
        <p:spPr>
          <a:xfrm>
            <a:off x="10246499" y="5242132"/>
            <a:ext cx="1334291" cy="1288814"/>
          </a:xfrm>
          <a:prstGeom prst="rect">
            <a:avLst/>
          </a:prstGeom>
        </p:spPr>
        <p:txBody>
          <a:bodyPr wrap="square" lIns="0" tIns="0" rIns="0" bIns="0" anchor="ctr">
            <a:spAutoFit/>
          </a:bodyPr>
          <a:lstStyle/>
          <a:p>
            <a:pPr marL="0" marR="0" lvl="0" indent="0" algn="l" defTabSz="914400" rtl="0" eaLnBrk="1" fontAlgn="auto" latinLnBrk="0" hangingPunct="1">
              <a:lnSpc>
                <a:spcPct val="125000"/>
              </a:lnSpc>
              <a:spcBef>
                <a:spcPts val="0"/>
              </a:spcBef>
              <a:spcAft>
                <a:spcPts val="0"/>
              </a:spcAft>
              <a:buClr>
                <a:srgbClr val="0099CC"/>
              </a:buClr>
              <a:buSzTx/>
              <a:buFontTx/>
              <a:buNone/>
              <a:tabLst/>
              <a:defRPr/>
            </a:pPr>
            <a:r>
              <a:rPr kumimoji="0" lang="en-US" sz="1400" b="0" i="0" u="none" strike="noStrike" kern="1200" cap="none" spc="0" normalizeH="0" baseline="0" noProof="0">
                <a:ln>
                  <a:noFill/>
                </a:ln>
                <a:solidFill>
                  <a:srgbClr val="FFFFFF"/>
                </a:solidFill>
                <a:effectLst/>
                <a:uLnTx/>
                <a:uFillTx/>
                <a:latin typeface="Cormorant Garamond" panose="00000500000000000000" pitchFamily="2" charset="0"/>
                <a:ea typeface="Roboto" pitchFamily="2" charset="0"/>
                <a:cs typeface="Arial" panose="020B0604020202020204" pitchFamily="34" charset="0"/>
              </a:rPr>
              <a:t>Retriever </a:t>
            </a:r>
          </a:p>
          <a:p>
            <a:pPr marL="0" marR="0" lvl="0" indent="0" algn="l" defTabSz="914400" rtl="0" eaLnBrk="1" fontAlgn="auto" latinLnBrk="0" hangingPunct="1">
              <a:lnSpc>
                <a:spcPct val="125000"/>
              </a:lnSpc>
              <a:spcBef>
                <a:spcPts val="0"/>
              </a:spcBef>
              <a:spcAft>
                <a:spcPts val="0"/>
              </a:spcAft>
              <a:buClr>
                <a:srgbClr val="0099CC"/>
              </a:buClr>
              <a:buSzTx/>
              <a:buFontTx/>
              <a:buNone/>
              <a:tabLst/>
              <a:defRPr/>
            </a:pPr>
            <a:br>
              <a:rPr kumimoji="0" lang="en-US" sz="1000" b="0" i="0" u="none" strike="noStrike" kern="1200" cap="none" spc="0" normalizeH="0" baseline="0" noProof="0">
                <a:ln>
                  <a:noFill/>
                </a:ln>
                <a:solidFill>
                  <a:srgbClr val="FFFFFF"/>
                </a:solidFill>
                <a:effectLst/>
                <a:uLnTx/>
                <a:uFillTx/>
                <a:latin typeface="Franklin Gothic Book" panose="020B0503020102020204" pitchFamily="34" charset="0"/>
                <a:ea typeface="Roboto" pitchFamily="2" charset="0"/>
                <a:cs typeface="Arial" panose="020B0604020202020204" pitchFamily="34" charset="0"/>
              </a:rPr>
            </a:br>
            <a:r>
              <a:rPr kumimoji="0" lang="en-US" sz="900" b="0" i="0" u="none" strike="noStrike" kern="1200" cap="none" spc="0" normalizeH="0" baseline="0" noProof="0">
                <a:ln>
                  <a:noFill/>
                </a:ln>
                <a:solidFill>
                  <a:srgbClr val="FFFFFF"/>
                </a:solidFill>
                <a:effectLst/>
                <a:uLnTx/>
                <a:uFillTx/>
                <a:latin typeface="Roboto" pitchFamily="2" charset="0"/>
                <a:ea typeface="Roboto" pitchFamily="2" charset="0"/>
                <a:cs typeface="Arial" panose="020B0604020202020204" pitchFamily="34" charset="0"/>
              </a:rPr>
              <a:t>Langkaia 1</a:t>
            </a:r>
          </a:p>
          <a:p>
            <a:pPr marL="0" marR="0" lvl="0" indent="0" algn="l" defTabSz="914400" rtl="0" eaLnBrk="1" fontAlgn="auto" latinLnBrk="0" hangingPunct="1">
              <a:lnSpc>
                <a:spcPct val="125000"/>
              </a:lnSpc>
              <a:spcBef>
                <a:spcPts val="0"/>
              </a:spcBef>
              <a:spcAft>
                <a:spcPts val="0"/>
              </a:spcAft>
              <a:buClr>
                <a:srgbClr val="0099CC"/>
              </a:buClr>
              <a:buSzTx/>
              <a:buFontTx/>
              <a:buNone/>
              <a:tabLst/>
              <a:defRPr/>
            </a:pPr>
            <a:r>
              <a:rPr kumimoji="0" lang="en-US" sz="900" b="0" i="0" u="none" strike="noStrike" kern="1200" cap="none" spc="0" normalizeH="0" baseline="0" noProof="0">
                <a:ln>
                  <a:noFill/>
                </a:ln>
                <a:solidFill>
                  <a:srgbClr val="FFFFFF"/>
                </a:solidFill>
                <a:effectLst/>
                <a:uLnTx/>
                <a:uFillTx/>
                <a:latin typeface="Roboto" pitchFamily="2" charset="0"/>
                <a:ea typeface="Roboto" pitchFamily="2" charset="0"/>
                <a:cs typeface="Arial" panose="020B0604020202020204" pitchFamily="34" charset="0"/>
              </a:rPr>
              <a:t>0150 Oslo</a:t>
            </a:r>
            <a:br>
              <a:rPr kumimoji="0" lang="en-US" sz="900" b="0" i="0" u="none" strike="noStrike" kern="1200" cap="none" spc="0" normalizeH="0" baseline="0" noProof="0">
                <a:ln>
                  <a:noFill/>
                </a:ln>
                <a:solidFill>
                  <a:srgbClr val="FFFFFF"/>
                </a:solidFill>
                <a:effectLst/>
                <a:uLnTx/>
                <a:uFillTx/>
                <a:latin typeface="Roboto" pitchFamily="2" charset="0"/>
                <a:ea typeface="Roboto" pitchFamily="2" charset="0"/>
                <a:cs typeface="Arial" panose="020B0604020202020204" pitchFamily="34" charset="0"/>
              </a:rPr>
            </a:br>
            <a:r>
              <a:rPr kumimoji="0" lang="en-US" sz="900" b="0" i="0" u="none" strike="noStrike" kern="1200" cap="none" spc="0" normalizeH="0" baseline="0" noProof="0">
                <a:ln>
                  <a:noFill/>
                </a:ln>
                <a:solidFill>
                  <a:srgbClr val="FFFFFF"/>
                </a:solidFill>
                <a:effectLst/>
                <a:uLnTx/>
                <a:uFillTx/>
                <a:latin typeface="Roboto" pitchFamily="2" charset="0"/>
                <a:ea typeface="Roboto" pitchFamily="2" charset="0"/>
                <a:cs typeface="Arial" panose="020B0604020202020204" pitchFamily="34" charset="0"/>
              </a:rPr>
              <a:t>Tel. +47 22 91 03 50</a:t>
            </a:r>
          </a:p>
          <a:p>
            <a:pPr marL="0" marR="0" lvl="0" indent="0" algn="l" defTabSz="914400" rtl="0" eaLnBrk="1" fontAlgn="auto" latinLnBrk="0" hangingPunct="1">
              <a:lnSpc>
                <a:spcPts val="1200"/>
              </a:lnSpc>
              <a:spcBef>
                <a:spcPts val="0"/>
              </a:spcBef>
              <a:spcAft>
                <a:spcPts val="0"/>
              </a:spcAft>
              <a:buClr>
                <a:srgbClr val="0099CC"/>
              </a:buClr>
              <a:buSzTx/>
              <a:buFontTx/>
              <a:buNone/>
              <a:tabLst/>
              <a:defRPr/>
            </a:pPr>
            <a:endParaRPr kumimoji="0" lang="en-US" sz="900" b="0" i="0" u="none" strike="noStrike" kern="1200" cap="none" spc="0" normalizeH="0" baseline="0" noProof="0">
              <a:ln>
                <a:noFill/>
              </a:ln>
              <a:solidFill>
                <a:srgbClr val="FFFFFF"/>
              </a:solidFill>
              <a:effectLst/>
              <a:uLnTx/>
              <a:uFillTx/>
              <a:latin typeface="Roboto" pitchFamily="2" charset="0"/>
              <a:ea typeface="Roboto" pitchFamily="2" charset="0"/>
              <a:cs typeface="Arial" panose="020B0604020202020204" pitchFamily="34" charset="0"/>
            </a:endParaRPr>
          </a:p>
          <a:p>
            <a:pPr marL="0" marR="0" lvl="0" indent="0" algn="l" defTabSz="914400" rtl="0" eaLnBrk="1" fontAlgn="auto" latinLnBrk="0" hangingPunct="1">
              <a:lnSpc>
                <a:spcPts val="1200"/>
              </a:lnSpc>
              <a:spcBef>
                <a:spcPts val="0"/>
              </a:spcBef>
              <a:spcAft>
                <a:spcPts val="0"/>
              </a:spcAft>
              <a:buClr>
                <a:srgbClr val="0099CC"/>
              </a:buClr>
              <a:buSzTx/>
              <a:buFontTx/>
              <a:buNone/>
              <a:tabLst/>
              <a:defRPr/>
            </a:pPr>
            <a:endParaRPr kumimoji="0" lang="en-US" sz="1000" b="0" i="0" u="none" strike="noStrike" kern="1200" cap="none" spc="0" normalizeH="0" baseline="0" noProof="0">
              <a:ln>
                <a:noFill/>
              </a:ln>
              <a:solidFill>
                <a:srgbClr val="FFFFFF"/>
              </a:solidFill>
              <a:effectLst/>
              <a:uLnTx/>
              <a:uFillTx/>
              <a:latin typeface="Franklin Gothic Book" panose="020B0503020102020204" pitchFamily="34" charset="0"/>
              <a:ea typeface="Roboto" pitchFamily="2" charset="0"/>
              <a:cs typeface="Arial" panose="020B0604020202020204" pitchFamily="34" charset="0"/>
            </a:endParaRPr>
          </a:p>
        </p:txBody>
      </p:sp>
      <p:sp>
        <p:nvSpPr>
          <p:cNvPr id="40" name="Text Placeholder 4">
            <a:extLst>
              <a:ext uri="{FF2B5EF4-FFF2-40B4-BE49-F238E27FC236}">
                <a16:creationId xmlns:a16="http://schemas.microsoft.com/office/drawing/2014/main" id="{6EA14197-0550-B14F-B078-B28B62775F54}"/>
              </a:ext>
            </a:extLst>
          </p:cNvPr>
          <p:cNvSpPr>
            <a:spLocks noGrp="1"/>
          </p:cNvSpPr>
          <p:nvPr>
            <p:ph type="body" sz="quarter" idx="10" hasCustomPrompt="1"/>
          </p:nvPr>
        </p:nvSpPr>
        <p:spPr>
          <a:xfrm>
            <a:off x="305374" y="5242132"/>
            <a:ext cx="1705919" cy="304800"/>
          </a:xfrm>
          <a:prstGeom prst="rect">
            <a:avLst/>
          </a:prstGeom>
        </p:spPr>
        <p:txBody>
          <a:bodyPr lIns="0" tIns="0" rIns="0" bIns="0" anchor="ctr"/>
          <a:lstStyle>
            <a:lvl1pPr marL="0" indent="0">
              <a:buNone/>
              <a:defRPr sz="1400">
                <a:solidFill>
                  <a:schemeClr val="bg1"/>
                </a:solidFill>
                <a:latin typeface="Cormorant Garamond" panose="00000500000000000000" pitchFamily="2" charset="0"/>
              </a:defRPr>
            </a:lvl1pPr>
          </a:lstStyle>
          <a:p>
            <a:pPr lvl="0"/>
            <a:r>
              <a:rPr lang="en-US" noProof="0"/>
              <a:t>Name</a:t>
            </a:r>
          </a:p>
        </p:txBody>
      </p:sp>
      <p:sp>
        <p:nvSpPr>
          <p:cNvPr id="41" name="Text Placeholder 12">
            <a:extLst>
              <a:ext uri="{FF2B5EF4-FFF2-40B4-BE49-F238E27FC236}">
                <a16:creationId xmlns:a16="http://schemas.microsoft.com/office/drawing/2014/main" id="{EC9C9911-CEE2-C249-9C2C-0A3D121F00FA}"/>
              </a:ext>
            </a:extLst>
          </p:cNvPr>
          <p:cNvSpPr>
            <a:spLocks noGrp="1"/>
          </p:cNvSpPr>
          <p:nvPr>
            <p:ph type="body" sz="quarter" idx="11" hasCustomPrompt="1"/>
          </p:nvPr>
        </p:nvSpPr>
        <p:spPr>
          <a:xfrm>
            <a:off x="305374" y="5699065"/>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Title</a:t>
            </a:r>
          </a:p>
        </p:txBody>
      </p:sp>
      <p:sp>
        <p:nvSpPr>
          <p:cNvPr id="42" name="Text Placeholder 12">
            <a:extLst>
              <a:ext uri="{FF2B5EF4-FFF2-40B4-BE49-F238E27FC236}">
                <a16:creationId xmlns:a16="http://schemas.microsoft.com/office/drawing/2014/main" id="{EAE14471-0F2C-4B4C-886C-687BEC7C3D77}"/>
              </a:ext>
            </a:extLst>
          </p:cNvPr>
          <p:cNvSpPr>
            <a:spLocks noGrp="1"/>
          </p:cNvSpPr>
          <p:nvPr>
            <p:ph type="body" sz="quarter" idx="19" hasCustomPrompt="1"/>
          </p:nvPr>
        </p:nvSpPr>
        <p:spPr>
          <a:xfrm>
            <a:off x="305374" y="5885868"/>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firstname.lastname@retriever.xx</a:t>
            </a:r>
          </a:p>
        </p:txBody>
      </p:sp>
      <p:sp>
        <p:nvSpPr>
          <p:cNvPr id="43" name="Text Placeholder 12">
            <a:extLst>
              <a:ext uri="{FF2B5EF4-FFF2-40B4-BE49-F238E27FC236}">
                <a16:creationId xmlns:a16="http://schemas.microsoft.com/office/drawing/2014/main" id="{53FF96A5-C4BD-6947-BB5A-DD7CDA6CFEDA}"/>
              </a:ext>
            </a:extLst>
          </p:cNvPr>
          <p:cNvSpPr>
            <a:spLocks noGrp="1"/>
          </p:cNvSpPr>
          <p:nvPr>
            <p:ph type="body" sz="quarter" idx="20" hasCustomPrompt="1"/>
          </p:nvPr>
        </p:nvSpPr>
        <p:spPr>
          <a:xfrm>
            <a:off x="305374" y="6076863"/>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Tel. +46 8 546 121 00</a:t>
            </a:r>
          </a:p>
        </p:txBody>
      </p:sp>
      <p:sp>
        <p:nvSpPr>
          <p:cNvPr id="44" name="Text Placeholder 4">
            <a:extLst>
              <a:ext uri="{FF2B5EF4-FFF2-40B4-BE49-F238E27FC236}">
                <a16:creationId xmlns:a16="http://schemas.microsoft.com/office/drawing/2014/main" id="{7E0CB9C6-9DF7-274A-9647-A273F4BFAE46}"/>
              </a:ext>
            </a:extLst>
          </p:cNvPr>
          <p:cNvSpPr>
            <a:spLocks noGrp="1"/>
          </p:cNvSpPr>
          <p:nvPr>
            <p:ph type="body" sz="quarter" idx="21" hasCustomPrompt="1"/>
          </p:nvPr>
        </p:nvSpPr>
        <p:spPr>
          <a:xfrm>
            <a:off x="2391349" y="5242132"/>
            <a:ext cx="1705919" cy="304800"/>
          </a:xfrm>
          <a:prstGeom prst="rect">
            <a:avLst/>
          </a:prstGeom>
        </p:spPr>
        <p:txBody>
          <a:bodyPr lIns="0" tIns="0" rIns="0" bIns="0" anchor="ctr"/>
          <a:lstStyle>
            <a:lvl1pPr marL="0" indent="0">
              <a:buNone/>
              <a:defRPr sz="1400">
                <a:solidFill>
                  <a:schemeClr val="bg1"/>
                </a:solidFill>
                <a:latin typeface="Cormorant Garamond" panose="00000500000000000000" pitchFamily="2" charset="0"/>
              </a:defRPr>
            </a:lvl1pPr>
          </a:lstStyle>
          <a:p>
            <a:pPr lvl="0"/>
            <a:r>
              <a:rPr lang="en-US" noProof="0"/>
              <a:t>Name</a:t>
            </a:r>
          </a:p>
        </p:txBody>
      </p:sp>
      <p:sp>
        <p:nvSpPr>
          <p:cNvPr id="45" name="Text Placeholder 12">
            <a:extLst>
              <a:ext uri="{FF2B5EF4-FFF2-40B4-BE49-F238E27FC236}">
                <a16:creationId xmlns:a16="http://schemas.microsoft.com/office/drawing/2014/main" id="{521102C2-6AB4-AF49-A383-B26FA509D76D}"/>
              </a:ext>
            </a:extLst>
          </p:cNvPr>
          <p:cNvSpPr>
            <a:spLocks noGrp="1"/>
          </p:cNvSpPr>
          <p:nvPr>
            <p:ph type="body" sz="quarter" idx="22" hasCustomPrompt="1"/>
          </p:nvPr>
        </p:nvSpPr>
        <p:spPr>
          <a:xfrm>
            <a:off x="2391349" y="5699065"/>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Title</a:t>
            </a:r>
          </a:p>
        </p:txBody>
      </p:sp>
      <p:sp>
        <p:nvSpPr>
          <p:cNvPr id="46" name="Text Placeholder 12">
            <a:extLst>
              <a:ext uri="{FF2B5EF4-FFF2-40B4-BE49-F238E27FC236}">
                <a16:creationId xmlns:a16="http://schemas.microsoft.com/office/drawing/2014/main" id="{1F2ADE29-6723-3B41-BC4C-28ECF2A2CF51}"/>
              </a:ext>
            </a:extLst>
          </p:cNvPr>
          <p:cNvSpPr>
            <a:spLocks noGrp="1"/>
          </p:cNvSpPr>
          <p:nvPr>
            <p:ph type="body" sz="quarter" idx="23" hasCustomPrompt="1"/>
          </p:nvPr>
        </p:nvSpPr>
        <p:spPr>
          <a:xfrm>
            <a:off x="2391349" y="5885868"/>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firstname.lastname@retriever.xx</a:t>
            </a:r>
          </a:p>
        </p:txBody>
      </p:sp>
      <p:sp>
        <p:nvSpPr>
          <p:cNvPr id="47" name="Text Placeholder 12">
            <a:extLst>
              <a:ext uri="{FF2B5EF4-FFF2-40B4-BE49-F238E27FC236}">
                <a16:creationId xmlns:a16="http://schemas.microsoft.com/office/drawing/2014/main" id="{C6F2C58D-43ED-1B4B-8845-B1D65324B6A7}"/>
              </a:ext>
            </a:extLst>
          </p:cNvPr>
          <p:cNvSpPr>
            <a:spLocks noGrp="1"/>
          </p:cNvSpPr>
          <p:nvPr>
            <p:ph type="body" sz="quarter" idx="24" hasCustomPrompt="1"/>
          </p:nvPr>
        </p:nvSpPr>
        <p:spPr>
          <a:xfrm>
            <a:off x="2391349" y="6076863"/>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Tel. +46 8 546 121 00</a:t>
            </a:r>
          </a:p>
        </p:txBody>
      </p:sp>
      <p:sp>
        <p:nvSpPr>
          <p:cNvPr id="48" name="Text Placeholder 4">
            <a:extLst>
              <a:ext uri="{FF2B5EF4-FFF2-40B4-BE49-F238E27FC236}">
                <a16:creationId xmlns:a16="http://schemas.microsoft.com/office/drawing/2014/main" id="{43DDE355-7808-D947-AFDC-33A7FCFC4ED7}"/>
              </a:ext>
            </a:extLst>
          </p:cNvPr>
          <p:cNvSpPr>
            <a:spLocks noGrp="1"/>
          </p:cNvSpPr>
          <p:nvPr>
            <p:ph type="body" sz="quarter" idx="25" hasCustomPrompt="1"/>
          </p:nvPr>
        </p:nvSpPr>
        <p:spPr>
          <a:xfrm>
            <a:off x="4477324" y="5242132"/>
            <a:ext cx="1705919" cy="304800"/>
          </a:xfrm>
          <a:prstGeom prst="rect">
            <a:avLst/>
          </a:prstGeom>
        </p:spPr>
        <p:txBody>
          <a:bodyPr lIns="0" tIns="0" rIns="0" bIns="0" anchor="ctr"/>
          <a:lstStyle>
            <a:lvl1pPr marL="0" indent="0">
              <a:buNone/>
              <a:defRPr sz="1400">
                <a:solidFill>
                  <a:schemeClr val="bg1"/>
                </a:solidFill>
                <a:latin typeface="Cormorant Garamond" panose="00000500000000000000" pitchFamily="2" charset="0"/>
              </a:defRPr>
            </a:lvl1pPr>
          </a:lstStyle>
          <a:p>
            <a:pPr lvl="0"/>
            <a:r>
              <a:rPr lang="en-US" noProof="0"/>
              <a:t>Name</a:t>
            </a:r>
          </a:p>
        </p:txBody>
      </p:sp>
      <p:sp>
        <p:nvSpPr>
          <p:cNvPr id="49" name="Text Placeholder 12">
            <a:extLst>
              <a:ext uri="{FF2B5EF4-FFF2-40B4-BE49-F238E27FC236}">
                <a16:creationId xmlns:a16="http://schemas.microsoft.com/office/drawing/2014/main" id="{FB6D0F7E-9AD4-2240-B568-74385E5AAE34}"/>
              </a:ext>
            </a:extLst>
          </p:cNvPr>
          <p:cNvSpPr>
            <a:spLocks noGrp="1"/>
          </p:cNvSpPr>
          <p:nvPr>
            <p:ph type="body" sz="quarter" idx="26" hasCustomPrompt="1"/>
          </p:nvPr>
        </p:nvSpPr>
        <p:spPr>
          <a:xfrm>
            <a:off x="4477324" y="5699065"/>
            <a:ext cx="1705918" cy="162192"/>
          </a:xfrm>
          <a:prstGeom prst="rect">
            <a:avLst/>
          </a:prstGeom>
        </p:spPr>
        <p:txBody>
          <a:bodyPr lIns="0" tIns="0" rIns="0" bIns="0" anchor="ctr"/>
          <a:lstStyle>
            <a:lvl1pPr marL="0" marR="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sz="900">
                <a:solidFill>
                  <a:schemeClr val="bg1"/>
                </a:solidFill>
                <a:latin typeface="Roboto" pitchFamily="2" charset="0"/>
                <a:ea typeface="Roboto" pitchFamily="2" charset="0"/>
              </a:defRPr>
            </a:lvl1pPr>
          </a:lstStyle>
          <a:p>
            <a:pPr marL="0" marR="0" lvl="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a:pPr>
            <a:r>
              <a:rPr lang="en-US" noProof="0"/>
              <a:t>Title</a:t>
            </a:r>
          </a:p>
        </p:txBody>
      </p:sp>
      <p:sp>
        <p:nvSpPr>
          <p:cNvPr id="50" name="Text Placeholder 12">
            <a:extLst>
              <a:ext uri="{FF2B5EF4-FFF2-40B4-BE49-F238E27FC236}">
                <a16:creationId xmlns:a16="http://schemas.microsoft.com/office/drawing/2014/main" id="{E2AF2C76-2A4D-B840-8CFA-763761FF5DD7}"/>
              </a:ext>
            </a:extLst>
          </p:cNvPr>
          <p:cNvSpPr>
            <a:spLocks noGrp="1"/>
          </p:cNvSpPr>
          <p:nvPr>
            <p:ph type="body" sz="quarter" idx="27" hasCustomPrompt="1"/>
          </p:nvPr>
        </p:nvSpPr>
        <p:spPr>
          <a:xfrm>
            <a:off x="4477324" y="5885868"/>
            <a:ext cx="1705918" cy="162192"/>
          </a:xfrm>
          <a:prstGeom prst="rect">
            <a:avLst/>
          </a:prstGeom>
        </p:spPr>
        <p:txBody>
          <a:bodyPr lIns="0" tIns="0" rIns="0" bIns="0" anchor="ctr"/>
          <a:lstStyle>
            <a:lvl1pPr marL="0" marR="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sz="900">
                <a:solidFill>
                  <a:schemeClr val="bg1"/>
                </a:solidFill>
                <a:latin typeface="Roboto" pitchFamily="2" charset="0"/>
                <a:ea typeface="Roboto" pitchFamily="2" charset="0"/>
              </a:defRPr>
            </a:lvl1pPr>
          </a:lstStyle>
          <a:p>
            <a:pPr lvl="0"/>
            <a:r>
              <a:rPr lang="en-US" noProof="0"/>
              <a:t>firstname.lastname@retriever.xx</a:t>
            </a:r>
          </a:p>
        </p:txBody>
      </p:sp>
      <p:sp>
        <p:nvSpPr>
          <p:cNvPr id="51" name="Text Placeholder 12">
            <a:extLst>
              <a:ext uri="{FF2B5EF4-FFF2-40B4-BE49-F238E27FC236}">
                <a16:creationId xmlns:a16="http://schemas.microsoft.com/office/drawing/2014/main" id="{6D937838-BE1A-F349-BFA2-7DA0A88E7EA9}"/>
              </a:ext>
            </a:extLst>
          </p:cNvPr>
          <p:cNvSpPr>
            <a:spLocks noGrp="1"/>
          </p:cNvSpPr>
          <p:nvPr>
            <p:ph type="body" sz="quarter" idx="28" hasCustomPrompt="1"/>
          </p:nvPr>
        </p:nvSpPr>
        <p:spPr>
          <a:xfrm>
            <a:off x="4477324" y="6076863"/>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Tel. +46 8 546 121 00</a:t>
            </a:r>
          </a:p>
        </p:txBody>
      </p:sp>
      <p:sp>
        <p:nvSpPr>
          <p:cNvPr id="52" name="Text Placeholder 4">
            <a:extLst>
              <a:ext uri="{FF2B5EF4-FFF2-40B4-BE49-F238E27FC236}">
                <a16:creationId xmlns:a16="http://schemas.microsoft.com/office/drawing/2014/main" id="{053A854F-A6DD-A34F-AB20-847A40ED855F}"/>
              </a:ext>
            </a:extLst>
          </p:cNvPr>
          <p:cNvSpPr>
            <a:spLocks noGrp="1"/>
          </p:cNvSpPr>
          <p:nvPr>
            <p:ph type="body" sz="quarter" idx="29" hasCustomPrompt="1"/>
          </p:nvPr>
        </p:nvSpPr>
        <p:spPr>
          <a:xfrm>
            <a:off x="6563299" y="5242132"/>
            <a:ext cx="1705919" cy="304800"/>
          </a:xfrm>
          <a:prstGeom prst="rect">
            <a:avLst/>
          </a:prstGeom>
        </p:spPr>
        <p:txBody>
          <a:bodyPr lIns="0" tIns="0" rIns="0" bIns="0" anchor="ctr"/>
          <a:lstStyle>
            <a:lvl1pPr marL="0" indent="0">
              <a:buNone/>
              <a:defRPr sz="1400">
                <a:solidFill>
                  <a:schemeClr val="bg1"/>
                </a:solidFill>
                <a:latin typeface="Cormorant Garamond" panose="00000500000000000000" pitchFamily="2" charset="0"/>
              </a:defRPr>
            </a:lvl1pPr>
          </a:lstStyle>
          <a:p>
            <a:pPr lvl="0"/>
            <a:r>
              <a:rPr lang="en-US" noProof="0"/>
              <a:t>Name</a:t>
            </a:r>
          </a:p>
        </p:txBody>
      </p:sp>
      <p:sp>
        <p:nvSpPr>
          <p:cNvPr id="53" name="Text Placeholder 12">
            <a:extLst>
              <a:ext uri="{FF2B5EF4-FFF2-40B4-BE49-F238E27FC236}">
                <a16:creationId xmlns:a16="http://schemas.microsoft.com/office/drawing/2014/main" id="{D8170152-5013-FC44-95E2-3D34ABF55395}"/>
              </a:ext>
            </a:extLst>
          </p:cNvPr>
          <p:cNvSpPr>
            <a:spLocks noGrp="1"/>
          </p:cNvSpPr>
          <p:nvPr>
            <p:ph type="body" sz="quarter" idx="30" hasCustomPrompt="1"/>
          </p:nvPr>
        </p:nvSpPr>
        <p:spPr>
          <a:xfrm>
            <a:off x="6563299" y="5699065"/>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Title</a:t>
            </a:r>
          </a:p>
        </p:txBody>
      </p:sp>
      <p:sp>
        <p:nvSpPr>
          <p:cNvPr id="54" name="Text Placeholder 12">
            <a:extLst>
              <a:ext uri="{FF2B5EF4-FFF2-40B4-BE49-F238E27FC236}">
                <a16:creationId xmlns:a16="http://schemas.microsoft.com/office/drawing/2014/main" id="{0BA9F401-D23A-9346-8DE0-C39C9AE74F5A}"/>
              </a:ext>
            </a:extLst>
          </p:cNvPr>
          <p:cNvSpPr>
            <a:spLocks noGrp="1"/>
          </p:cNvSpPr>
          <p:nvPr>
            <p:ph type="body" sz="quarter" idx="31" hasCustomPrompt="1"/>
          </p:nvPr>
        </p:nvSpPr>
        <p:spPr>
          <a:xfrm>
            <a:off x="6563299" y="5885868"/>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firstname.lastname@retriever.xx</a:t>
            </a:r>
          </a:p>
        </p:txBody>
      </p:sp>
      <p:sp>
        <p:nvSpPr>
          <p:cNvPr id="55" name="Text Placeholder 12">
            <a:extLst>
              <a:ext uri="{FF2B5EF4-FFF2-40B4-BE49-F238E27FC236}">
                <a16:creationId xmlns:a16="http://schemas.microsoft.com/office/drawing/2014/main" id="{06B649E3-1266-F548-972E-062A59316B56}"/>
              </a:ext>
            </a:extLst>
          </p:cNvPr>
          <p:cNvSpPr>
            <a:spLocks noGrp="1"/>
          </p:cNvSpPr>
          <p:nvPr>
            <p:ph type="body" sz="quarter" idx="32" hasCustomPrompt="1"/>
          </p:nvPr>
        </p:nvSpPr>
        <p:spPr>
          <a:xfrm>
            <a:off x="6563299" y="6076863"/>
            <a:ext cx="1705918" cy="162192"/>
          </a:xfrm>
          <a:prstGeom prst="rect">
            <a:avLst/>
          </a:prstGeom>
        </p:spPr>
        <p:txBody>
          <a:bodyPr lIns="0" tIns="0" rIns="0" bIns="0" anchor="ctr"/>
          <a:lstStyle>
            <a:lvl1pPr marL="0" indent="0">
              <a:lnSpc>
                <a:spcPts val="600"/>
              </a:lnSpc>
              <a:buNone/>
              <a:defRPr sz="900">
                <a:solidFill>
                  <a:schemeClr val="bg1"/>
                </a:solidFill>
                <a:latin typeface="Roboto" pitchFamily="2" charset="0"/>
                <a:ea typeface="Roboto" pitchFamily="2" charset="0"/>
              </a:defRPr>
            </a:lvl1pPr>
          </a:lstStyle>
          <a:p>
            <a:pPr lvl="0"/>
            <a:r>
              <a:rPr lang="en-US" noProof="0"/>
              <a:t>Tel. +46 8 546 121 00</a:t>
            </a:r>
          </a:p>
        </p:txBody>
      </p:sp>
    </p:spTree>
    <p:extLst>
      <p:ext uri="{BB962C8B-B14F-4D97-AF65-F5344CB8AC3E}">
        <p14:creationId xmlns:p14="http://schemas.microsoft.com/office/powerpoint/2010/main" val="4296540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Contact_warm_gothenburg">
    <p:bg>
      <p:bgPr>
        <a:solidFill>
          <a:srgbClr val="F1DED0"/>
        </a:solidFill>
        <a:effectLst/>
      </p:bgPr>
    </p:bg>
    <p:spTree>
      <p:nvGrpSpPr>
        <p:cNvPr id="1" name=""/>
        <p:cNvGrpSpPr/>
        <p:nvPr/>
      </p:nvGrpSpPr>
      <p:grpSpPr>
        <a:xfrm>
          <a:off x="0" y="0"/>
          <a:ext cx="0" cy="0"/>
          <a:chOff x="0" y="0"/>
          <a:chExt cx="0" cy="0"/>
        </a:xfrm>
      </p:grpSpPr>
      <p:pic>
        <p:nvPicPr>
          <p:cNvPr id="3" name="Picture 2" descr="A picture containing sky, outdoor, scene, way&#10;&#10;Description automatically generated">
            <a:extLst>
              <a:ext uri="{FF2B5EF4-FFF2-40B4-BE49-F238E27FC236}">
                <a16:creationId xmlns:a16="http://schemas.microsoft.com/office/drawing/2014/main" id="{6C8B13EF-48A9-4A91-B937-6CA74B76F4DC}"/>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t="1414" b="6783"/>
          <a:stretch/>
        </p:blipFill>
        <p:spPr>
          <a:xfrm>
            <a:off x="8935" y="0"/>
            <a:ext cx="12197114" cy="7481111"/>
          </a:xfrm>
          <a:prstGeom prst="rect">
            <a:avLst/>
          </a:prstGeom>
        </p:spPr>
      </p:pic>
      <p:sp>
        <p:nvSpPr>
          <p:cNvPr id="24" name="Rectangle 23">
            <a:extLst>
              <a:ext uri="{FF2B5EF4-FFF2-40B4-BE49-F238E27FC236}">
                <a16:creationId xmlns:a16="http://schemas.microsoft.com/office/drawing/2014/main" id="{3597443B-BAAD-44DA-BD14-2C163B8B4CF1}"/>
              </a:ext>
            </a:extLst>
          </p:cNvPr>
          <p:cNvSpPr/>
          <p:nvPr/>
        </p:nvSpPr>
        <p:spPr>
          <a:xfrm>
            <a:off x="0" y="0"/>
            <a:ext cx="12206049" cy="7481111"/>
          </a:xfrm>
          <a:prstGeom prst="rect">
            <a:avLst/>
          </a:prstGeom>
          <a:solidFill>
            <a:srgbClr val="F1DED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noProof="0"/>
              <a:t>	</a:t>
            </a:r>
          </a:p>
        </p:txBody>
      </p:sp>
      <p:cxnSp>
        <p:nvCxnSpPr>
          <p:cNvPr id="9" name="Straight Connector 8">
            <a:extLst>
              <a:ext uri="{FF2B5EF4-FFF2-40B4-BE49-F238E27FC236}">
                <a16:creationId xmlns:a16="http://schemas.microsoft.com/office/drawing/2014/main" id="{AC181BDA-2839-4CBF-88CD-BC13FC4A31DF}"/>
              </a:ext>
            </a:extLst>
          </p:cNvPr>
          <p:cNvCxnSpPr/>
          <p:nvPr userDrawn="1"/>
        </p:nvCxnSpPr>
        <p:spPr>
          <a:xfrm flipH="1">
            <a:off x="286511" y="5013452"/>
            <a:ext cx="11641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_retriever_blue.png" descr="logo_retriever_blue.png">
            <a:extLst>
              <a:ext uri="{FF2B5EF4-FFF2-40B4-BE49-F238E27FC236}">
                <a16:creationId xmlns:a16="http://schemas.microsoft.com/office/drawing/2014/main" id="{A64EA3ED-AEE0-4B3F-B42E-05CE23E53B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31536" y="2684290"/>
            <a:ext cx="1328928" cy="287718"/>
          </a:xfrm>
          <a:prstGeom prst="rect">
            <a:avLst/>
          </a:prstGeom>
          <a:ln w="12700">
            <a:miter lim="400000"/>
          </a:ln>
        </p:spPr>
      </p:pic>
      <p:sp>
        <p:nvSpPr>
          <p:cNvPr id="25" name="Rektangel 13">
            <a:extLst>
              <a:ext uri="{FF2B5EF4-FFF2-40B4-BE49-F238E27FC236}">
                <a16:creationId xmlns:a16="http://schemas.microsoft.com/office/drawing/2014/main" id="{337CE250-4ABC-4A55-B08E-0A2AC4BBEEE7}"/>
              </a:ext>
            </a:extLst>
          </p:cNvPr>
          <p:cNvSpPr/>
          <p:nvPr userDrawn="1"/>
        </p:nvSpPr>
        <p:spPr>
          <a:xfrm>
            <a:off x="10246499" y="5242132"/>
            <a:ext cx="1334291" cy="1288814"/>
          </a:xfrm>
          <a:prstGeom prst="rect">
            <a:avLst/>
          </a:prstGeom>
        </p:spPr>
        <p:txBody>
          <a:bodyPr wrap="square" lIns="0" tIns="0" rIns="0" bIns="0" anchor="ctr">
            <a:spAutoFit/>
          </a:bodyPr>
          <a:lstStyle/>
          <a:p>
            <a:pPr marL="0" marR="0" lvl="0" indent="0" algn="l" defTabSz="914400" rtl="0" eaLnBrk="1" fontAlgn="auto" latinLnBrk="0" hangingPunct="1">
              <a:lnSpc>
                <a:spcPct val="125000"/>
              </a:lnSpc>
              <a:spcBef>
                <a:spcPts val="0"/>
              </a:spcBef>
              <a:spcAft>
                <a:spcPts val="0"/>
              </a:spcAft>
              <a:buClr>
                <a:srgbClr val="0099CC"/>
              </a:buClr>
              <a:buSzTx/>
              <a:buFontTx/>
              <a:buNone/>
              <a:tabLst/>
              <a:defRPr/>
            </a:pPr>
            <a:r>
              <a:rPr kumimoji="0" lang="en-US" sz="1400" b="0" i="0" u="none" strike="noStrike" kern="1200" cap="none" spc="0" normalizeH="0" baseline="0" noProof="0">
                <a:ln>
                  <a:noFill/>
                </a:ln>
                <a:solidFill>
                  <a:schemeClr val="tx1"/>
                </a:solidFill>
                <a:effectLst/>
                <a:uLnTx/>
                <a:uFillTx/>
                <a:latin typeface="Cormorant Garamond" panose="00000500000000000000" pitchFamily="2" charset="0"/>
                <a:ea typeface="Roboto" pitchFamily="2" charset="0"/>
                <a:cs typeface="Arial" panose="020B0604020202020204" pitchFamily="34" charset="0"/>
              </a:rPr>
              <a:t>Retriever </a:t>
            </a:r>
          </a:p>
          <a:p>
            <a:pPr marL="0" marR="0" lvl="0" indent="0" algn="l" defTabSz="914400" rtl="0" eaLnBrk="1" fontAlgn="auto" latinLnBrk="0" hangingPunct="1">
              <a:lnSpc>
                <a:spcPct val="125000"/>
              </a:lnSpc>
              <a:spcBef>
                <a:spcPts val="0"/>
              </a:spcBef>
              <a:spcAft>
                <a:spcPts val="0"/>
              </a:spcAft>
              <a:buClr>
                <a:srgbClr val="0099CC"/>
              </a:buClr>
              <a:buSzTx/>
              <a:buFontTx/>
              <a:buNone/>
              <a:tabLst/>
              <a:defRPr/>
            </a:pPr>
            <a:br>
              <a:rPr kumimoji="0" lang="en-US" sz="1000" b="0" i="0" u="none" strike="noStrike" kern="1200" cap="none" spc="0" normalizeH="0" baseline="0" noProof="0">
                <a:ln>
                  <a:noFill/>
                </a:ln>
                <a:solidFill>
                  <a:schemeClr val="tx1"/>
                </a:solidFill>
                <a:effectLst/>
                <a:uLnTx/>
                <a:uFillTx/>
                <a:latin typeface="Franklin Gothic Book" panose="020B0503020102020204" pitchFamily="34" charset="0"/>
                <a:ea typeface="Roboto" pitchFamily="2" charset="0"/>
                <a:cs typeface="Arial" panose="020B0604020202020204" pitchFamily="34" charset="0"/>
              </a:rPr>
            </a:br>
            <a:r>
              <a:rPr kumimoji="0" lang="en-US" sz="900" b="0" i="0" u="none" strike="noStrike" kern="1200" cap="none" spc="0" normalizeH="0" baseline="0" noProof="0">
                <a:ln>
                  <a:noFill/>
                </a:ln>
                <a:solidFill>
                  <a:schemeClr val="tx1">
                    <a:lumMod val="75000"/>
                    <a:lumOff val="25000"/>
                  </a:schemeClr>
                </a:solidFill>
                <a:effectLst/>
                <a:uLnTx/>
                <a:uFillTx/>
                <a:latin typeface="Roboto" pitchFamily="2" charset="0"/>
                <a:ea typeface="Roboto" pitchFamily="2" charset="0"/>
                <a:cs typeface="Arial" panose="020B0604020202020204" pitchFamily="34" charset="0"/>
              </a:rPr>
              <a:t>Langkaia 1</a:t>
            </a:r>
          </a:p>
          <a:p>
            <a:pPr marL="0" marR="0" lvl="0" indent="0" algn="l" defTabSz="914400" rtl="0" eaLnBrk="1" fontAlgn="auto" latinLnBrk="0" hangingPunct="1">
              <a:lnSpc>
                <a:spcPct val="125000"/>
              </a:lnSpc>
              <a:spcBef>
                <a:spcPts val="0"/>
              </a:spcBef>
              <a:spcAft>
                <a:spcPts val="0"/>
              </a:spcAft>
              <a:buClr>
                <a:srgbClr val="0099CC"/>
              </a:buClr>
              <a:buSzTx/>
              <a:buFontTx/>
              <a:buNone/>
              <a:tabLst/>
              <a:defRPr/>
            </a:pPr>
            <a:r>
              <a:rPr kumimoji="0" lang="en-US" sz="900" b="0" i="0" u="none" strike="noStrike" kern="1200" cap="none" spc="0" normalizeH="0" baseline="0" noProof="0">
                <a:ln>
                  <a:noFill/>
                </a:ln>
                <a:solidFill>
                  <a:schemeClr val="tx1">
                    <a:lumMod val="75000"/>
                    <a:lumOff val="25000"/>
                  </a:schemeClr>
                </a:solidFill>
                <a:effectLst/>
                <a:uLnTx/>
                <a:uFillTx/>
                <a:latin typeface="Roboto" pitchFamily="2" charset="0"/>
                <a:ea typeface="Roboto" pitchFamily="2" charset="0"/>
                <a:cs typeface="Arial" panose="020B0604020202020204" pitchFamily="34" charset="0"/>
              </a:rPr>
              <a:t>0150 Oslo</a:t>
            </a:r>
            <a:br>
              <a:rPr kumimoji="0" lang="en-US" sz="900" b="0" i="0" u="none" strike="noStrike" kern="1200" cap="none" spc="0" normalizeH="0" baseline="0" noProof="0">
                <a:ln>
                  <a:noFill/>
                </a:ln>
                <a:solidFill>
                  <a:schemeClr val="tx1">
                    <a:lumMod val="75000"/>
                    <a:lumOff val="25000"/>
                  </a:schemeClr>
                </a:solidFill>
                <a:effectLst/>
                <a:uLnTx/>
                <a:uFillTx/>
                <a:latin typeface="Roboto" pitchFamily="2" charset="0"/>
                <a:ea typeface="Roboto" pitchFamily="2" charset="0"/>
                <a:cs typeface="Arial" panose="020B0604020202020204" pitchFamily="34" charset="0"/>
              </a:rPr>
            </a:br>
            <a:r>
              <a:rPr kumimoji="0" lang="en-US" sz="900" b="0" i="0" u="none" strike="noStrike" kern="1200" cap="none" spc="0" normalizeH="0" baseline="0" noProof="0">
                <a:ln>
                  <a:noFill/>
                </a:ln>
                <a:solidFill>
                  <a:schemeClr val="tx1">
                    <a:lumMod val="75000"/>
                    <a:lumOff val="25000"/>
                  </a:schemeClr>
                </a:solidFill>
                <a:effectLst/>
                <a:uLnTx/>
                <a:uFillTx/>
                <a:latin typeface="Roboto" pitchFamily="2" charset="0"/>
                <a:ea typeface="Roboto" pitchFamily="2" charset="0"/>
                <a:cs typeface="Arial" panose="020B0604020202020204" pitchFamily="34" charset="0"/>
              </a:rPr>
              <a:t>Tel. +47 22 91 03 50</a:t>
            </a:r>
          </a:p>
          <a:p>
            <a:pPr marL="0" marR="0" lvl="0" indent="0" algn="l" defTabSz="914400" rtl="0" eaLnBrk="1" fontAlgn="auto" latinLnBrk="0" hangingPunct="1">
              <a:lnSpc>
                <a:spcPts val="1200"/>
              </a:lnSpc>
              <a:spcBef>
                <a:spcPts val="0"/>
              </a:spcBef>
              <a:spcAft>
                <a:spcPts val="0"/>
              </a:spcAft>
              <a:buClr>
                <a:srgbClr val="0099CC"/>
              </a:buClr>
              <a:buSzTx/>
              <a:buFontTx/>
              <a:buNone/>
              <a:tabLst/>
              <a:defRPr/>
            </a:pPr>
            <a:endParaRPr kumimoji="0" lang="en-US" sz="900" b="0" i="0" u="none" strike="noStrike" kern="1200" cap="none" spc="0" normalizeH="0" baseline="0" noProof="0">
              <a:ln>
                <a:noFill/>
              </a:ln>
              <a:solidFill>
                <a:schemeClr val="tx1"/>
              </a:solidFill>
              <a:effectLst/>
              <a:uLnTx/>
              <a:uFillTx/>
              <a:latin typeface="Roboto" pitchFamily="2" charset="0"/>
              <a:ea typeface="Roboto" pitchFamily="2" charset="0"/>
              <a:cs typeface="Arial" panose="020B0604020202020204" pitchFamily="34" charset="0"/>
            </a:endParaRPr>
          </a:p>
          <a:p>
            <a:pPr marL="0" marR="0" lvl="0" indent="0" algn="l" defTabSz="914400" rtl="0" eaLnBrk="1" fontAlgn="auto" latinLnBrk="0" hangingPunct="1">
              <a:lnSpc>
                <a:spcPts val="1200"/>
              </a:lnSpc>
              <a:spcBef>
                <a:spcPts val="0"/>
              </a:spcBef>
              <a:spcAft>
                <a:spcPts val="0"/>
              </a:spcAft>
              <a:buClr>
                <a:srgbClr val="0099CC"/>
              </a:buClr>
              <a:buSzTx/>
              <a:buFontTx/>
              <a:buNone/>
              <a:tabLst/>
              <a:defRPr/>
            </a:pPr>
            <a:endParaRPr kumimoji="0" lang="en-US" sz="1000" b="0" i="0" u="none" strike="noStrike" kern="1200" cap="none" spc="0" normalizeH="0" baseline="0" noProof="0">
              <a:ln>
                <a:noFill/>
              </a:ln>
              <a:solidFill>
                <a:schemeClr val="tx1"/>
              </a:solidFill>
              <a:effectLst/>
              <a:uLnTx/>
              <a:uFillTx/>
              <a:latin typeface="Franklin Gothic Book" panose="020B0503020102020204" pitchFamily="34" charset="0"/>
              <a:ea typeface="Roboto" pitchFamily="2" charset="0"/>
              <a:cs typeface="Arial" panose="020B0604020202020204" pitchFamily="34" charset="0"/>
            </a:endParaRPr>
          </a:p>
        </p:txBody>
      </p:sp>
      <p:sp>
        <p:nvSpPr>
          <p:cNvPr id="42" name="Text Placeholder 4">
            <a:extLst>
              <a:ext uri="{FF2B5EF4-FFF2-40B4-BE49-F238E27FC236}">
                <a16:creationId xmlns:a16="http://schemas.microsoft.com/office/drawing/2014/main" id="{9F51ADB0-760A-2F41-A6AF-96E79831638E}"/>
              </a:ext>
            </a:extLst>
          </p:cNvPr>
          <p:cNvSpPr>
            <a:spLocks noGrp="1"/>
          </p:cNvSpPr>
          <p:nvPr>
            <p:ph type="body" sz="quarter" idx="10" hasCustomPrompt="1"/>
          </p:nvPr>
        </p:nvSpPr>
        <p:spPr>
          <a:xfrm>
            <a:off x="305374" y="5242132"/>
            <a:ext cx="1705919" cy="304800"/>
          </a:xfrm>
          <a:prstGeom prst="rect">
            <a:avLst/>
          </a:prstGeom>
        </p:spPr>
        <p:txBody>
          <a:bodyPr lIns="0" tIns="0" rIns="0" bIns="0" anchor="ctr"/>
          <a:lstStyle>
            <a:lvl1pPr marL="0" indent="0">
              <a:buNone/>
              <a:defRPr sz="1400">
                <a:solidFill>
                  <a:schemeClr val="tx1"/>
                </a:solidFill>
                <a:latin typeface="Cormorant Garamond" panose="00000500000000000000" pitchFamily="2" charset="0"/>
              </a:defRPr>
            </a:lvl1pPr>
          </a:lstStyle>
          <a:p>
            <a:pPr lvl="0"/>
            <a:r>
              <a:rPr lang="en-US" noProof="0"/>
              <a:t>Name</a:t>
            </a:r>
          </a:p>
        </p:txBody>
      </p:sp>
      <p:sp>
        <p:nvSpPr>
          <p:cNvPr id="43" name="Text Placeholder 12">
            <a:extLst>
              <a:ext uri="{FF2B5EF4-FFF2-40B4-BE49-F238E27FC236}">
                <a16:creationId xmlns:a16="http://schemas.microsoft.com/office/drawing/2014/main" id="{6D2C5458-E86A-6D49-8DE6-009F3553FBE3}"/>
              </a:ext>
            </a:extLst>
          </p:cNvPr>
          <p:cNvSpPr>
            <a:spLocks noGrp="1"/>
          </p:cNvSpPr>
          <p:nvPr>
            <p:ph type="body" sz="quarter" idx="11" hasCustomPrompt="1"/>
          </p:nvPr>
        </p:nvSpPr>
        <p:spPr>
          <a:xfrm>
            <a:off x="305374" y="5699065"/>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Title</a:t>
            </a:r>
          </a:p>
        </p:txBody>
      </p:sp>
      <p:sp>
        <p:nvSpPr>
          <p:cNvPr id="44" name="Text Placeholder 12">
            <a:extLst>
              <a:ext uri="{FF2B5EF4-FFF2-40B4-BE49-F238E27FC236}">
                <a16:creationId xmlns:a16="http://schemas.microsoft.com/office/drawing/2014/main" id="{FDD777D5-A63B-2542-ADED-046A35BAC842}"/>
              </a:ext>
            </a:extLst>
          </p:cNvPr>
          <p:cNvSpPr>
            <a:spLocks noGrp="1"/>
          </p:cNvSpPr>
          <p:nvPr>
            <p:ph type="body" sz="quarter" idx="19" hasCustomPrompt="1"/>
          </p:nvPr>
        </p:nvSpPr>
        <p:spPr>
          <a:xfrm>
            <a:off x="305374" y="5885868"/>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firstname.lastname@retriever.xx</a:t>
            </a:r>
          </a:p>
        </p:txBody>
      </p:sp>
      <p:sp>
        <p:nvSpPr>
          <p:cNvPr id="45" name="Text Placeholder 12">
            <a:extLst>
              <a:ext uri="{FF2B5EF4-FFF2-40B4-BE49-F238E27FC236}">
                <a16:creationId xmlns:a16="http://schemas.microsoft.com/office/drawing/2014/main" id="{AB2838B1-029D-164A-A5E4-C793DDF9C174}"/>
              </a:ext>
            </a:extLst>
          </p:cNvPr>
          <p:cNvSpPr>
            <a:spLocks noGrp="1"/>
          </p:cNvSpPr>
          <p:nvPr>
            <p:ph type="body" sz="quarter" idx="20" hasCustomPrompt="1"/>
          </p:nvPr>
        </p:nvSpPr>
        <p:spPr>
          <a:xfrm>
            <a:off x="305374" y="6076863"/>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Tel. +46 8 546 121 00</a:t>
            </a:r>
          </a:p>
        </p:txBody>
      </p:sp>
      <p:sp>
        <p:nvSpPr>
          <p:cNvPr id="46" name="Text Placeholder 4">
            <a:extLst>
              <a:ext uri="{FF2B5EF4-FFF2-40B4-BE49-F238E27FC236}">
                <a16:creationId xmlns:a16="http://schemas.microsoft.com/office/drawing/2014/main" id="{8AF061A7-FC39-C148-A4CA-7D33AD102879}"/>
              </a:ext>
            </a:extLst>
          </p:cNvPr>
          <p:cNvSpPr>
            <a:spLocks noGrp="1"/>
          </p:cNvSpPr>
          <p:nvPr>
            <p:ph type="body" sz="quarter" idx="21" hasCustomPrompt="1"/>
          </p:nvPr>
        </p:nvSpPr>
        <p:spPr>
          <a:xfrm>
            <a:off x="2391349" y="5242132"/>
            <a:ext cx="1705919" cy="304800"/>
          </a:xfrm>
          <a:prstGeom prst="rect">
            <a:avLst/>
          </a:prstGeom>
        </p:spPr>
        <p:txBody>
          <a:bodyPr lIns="0" tIns="0" rIns="0" bIns="0" anchor="ctr"/>
          <a:lstStyle>
            <a:lvl1pPr marL="0" indent="0">
              <a:buNone/>
              <a:defRPr sz="1400">
                <a:solidFill>
                  <a:schemeClr val="tx1"/>
                </a:solidFill>
                <a:latin typeface="Cormorant Garamond" panose="00000500000000000000" pitchFamily="2" charset="0"/>
              </a:defRPr>
            </a:lvl1pPr>
          </a:lstStyle>
          <a:p>
            <a:pPr lvl="0"/>
            <a:r>
              <a:rPr lang="en-US" noProof="0"/>
              <a:t>Name</a:t>
            </a:r>
          </a:p>
        </p:txBody>
      </p:sp>
      <p:sp>
        <p:nvSpPr>
          <p:cNvPr id="47" name="Text Placeholder 12">
            <a:extLst>
              <a:ext uri="{FF2B5EF4-FFF2-40B4-BE49-F238E27FC236}">
                <a16:creationId xmlns:a16="http://schemas.microsoft.com/office/drawing/2014/main" id="{1D351E4F-935E-5D43-A27A-F6EA9E359C08}"/>
              </a:ext>
            </a:extLst>
          </p:cNvPr>
          <p:cNvSpPr>
            <a:spLocks noGrp="1"/>
          </p:cNvSpPr>
          <p:nvPr>
            <p:ph type="body" sz="quarter" idx="22" hasCustomPrompt="1"/>
          </p:nvPr>
        </p:nvSpPr>
        <p:spPr>
          <a:xfrm>
            <a:off x="2391349" y="5699065"/>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Title</a:t>
            </a:r>
          </a:p>
        </p:txBody>
      </p:sp>
      <p:sp>
        <p:nvSpPr>
          <p:cNvPr id="48" name="Text Placeholder 12">
            <a:extLst>
              <a:ext uri="{FF2B5EF4-FFF2-40B4-BE49-F238E27FC236}">
                <a16:creationId xmlns:a16="http://schemas.microsoft.com/office/drawing/2014/main" id="{2517ACA8-4D99-BE4F-B27C-1AC07E6C4FB1}"/>
              </a:ext>
            </a:extLst>
          </p:cNvPr>
          <p:cNvSpPr>
            <a:spLocks noGrp="1"/>
          </p:cNvSpPr>
          <p:nvPr>
            <p:ph type="body" sz="quarter" idx="23" hasCustomPrompt="1"/>
          </p:nvPr>
        </p:nvSpPr>
        <p:spPr>
          <a:xfrm>
            <a:off x="2391349" y="5885868"/>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firstname.lastname@retriever.xx</a:t>
            </a:r>
          </a:p>
        </p:txBody>
      </p:sp>
      <p:sp>
        <p:nvSpPr>
          <p:cNvPr id="49" name="Text Placeholder 12">
            <a:extLst>
              <a:ext uri="{FF2B5EF4-FFF2-40B4-BE49-F238E27FC236}">
                <a16:creationId xmlns:a16="http://schemas.microsoft.com/office/drawing/2014/main" id="{24A34112-4D9B-464D-99F6-F1F27418EF46}"/>
              </a:ext>
            </a:extLst>
          </p:cNvPr>
          <p:cNvSpPr>
            <a:spLocks noGrp="1"/>
          </p:cNvSpPr>
          <p:nvPr>
            <p:ph type="body" sz="quarter" idx="24" hasCustomPrompt="1"/>
          </p:nvPr>
        </p:nvSpPr>
        <p:spPr>
          <a:xfrm>
            <a:off x="2391349" y="6076863"/>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Tel. +46 8 546 121 00</a:t>
            </a:r>
          </a:p>
        </p:txBody>
      </p:sp>
      <p:sp>
        <p:nvSpPr>
          <p:cNvPr id="50" name="Text Placeholder 4">
            <a:extLst>
              <a:ext uri="{FF2B5EF4-FFF2-40B4-BE49-F238E27FC236}">
                <a16:creationId xmlns:a16="http://schemas.microsoft.com/office/drawing/2014/main" id="{A5223B3C-ADFF-6C4F-9119-1278C290536E}"/>
              </a:ext>
            </a:extLst>
          </p:cNvPr>
          <p:cNvSpPr>
            <a:spLocks noGrp="1"/>
          </p:cNvSpPr>
          <p:nvPr>
            <p:ph type="body" sz="quarter" idx="25" hasCustomPrompt="1"/>
          </p:nvPr>
        </p:nvSpPr>
        <p:spPr>
          <a:xfrm>
            <a:off x="4477324" y="5242132"/>
            <a:ext cx="1705919" cy="304800"/>
          </a:xfrm>
          <a:prstGeom prst="rect">
            <a:avLst/>
          </a:prstGeom>
        </p:spPr>
        <p:txBody>
          <a:bodyPr lIns="0" tIns="0" rIns="0" bIns="0" anchor="ctr"/>
          <a:lstStyle>
            <a:lvl1pPr marL="0" indent="0">
              <a:buNone/>
              <a:defRPr sz="1400">
                <a:solidFill>
                  <a:schemeClr val="tx1"/>
                </a:solidFill>
                <a:latin typeface="Cormorant Garamond" panose="00000500000000000000" pitchFamily="2" charset="0"/>
              </a:defRPr>
            </a:lvl1pPr>
          </a:lstStyle>
          <a:p>
            <a:pPr lvl="0"/>
            <a:r>
              <a:rPr lang="en-US" noProof="0"/>
              <a:t>Name</a:t>
            </a:r>
          </a:p>
        </p:txBody>
      </p:sp>
      <p:sp>
        <p:nvSpPr>
          <p:cNvPr id="51" name="Text Placeholder 12">
            <a:extLst>
              <a:ext uri="{FF2B5EF4-FFF2-40B4-BE49-F238E27FC236}">
                <a16:creationId xmlns:a16="http://schemas.microsoft.com/office/drawing/2014/main" id="{C94E1518-F560-4B43-9AED-0968A833A5CA}"/>
              </a:ext>
            </a:extLst>
          </p:cNvPr>
          <p:cNvSpPr>
            <a:spLocks noGrp="1"/>
          </p:cNvSpPr>
          <p:nvPr>
            <p:ph type="body" sz="quarter" idx="26" hasCustomPrompt="1"/>
          </p:nvPr>
        </p:nvSpPr>
        <p:spPr>
          <a:xfrm>
            <a:off x="4477324" y="5699065"/>
            <a:ext cx="1705918" cy="162192"/>
          </a:xfrm>
          <a:prstGeom prst="rect">
            <a:avLst/>
          </a:prstGeom>
        </p:spPr>
        <p:txBody>
          <a:bodyPr lIns="0" tIns="0" rIns="0" bIns="0" anchor="ctr"/>
          <a:lstStyle>
            <a:lvl1pPr marL="0" marR="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sz="900">
                <a:solidFill>
                  <a:schemeClr val="tx1"/>
                </a:solidFill>
                <a:latin typeface="Roboto" pitchFamily="2" charset="0"/>
                <a:ea typeface="Roboto" pitchFamily="2" charset="0"/>
              </a:defRPr>
            </a:lvl1pPr>
          </a:lstStyle>
          <a:p>
            <a:pPr marL="0" marR="0" lvl="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a:pPr>
            <a:r>
              <a:rPr lang="en-US" noProof="0"/>
              <a:t>Title</a:t>
            </a:r>
          </a:p>
        </p:txBody>
      </p:sp>
      <p:sp>
        <p:nvSpPr>
          <p:cNvPr id="52" name="Text Placeholder 12">
            <a:extLst>
              <a:ext uri="{FF2B5EF4-FFF2-40B4-BE49-F238E27FC236}">
                <a16:creationId xmlns:a16="http://schemas.microsoft.com/office/drawing/2014/main" id="{6C58E2F9-58C6-304A-8BAA-A7C6B8EDD723}"/>
              </a:ext>
            </a:extLst>
          </p:cNvPr>
          <p:cNvSpPr>
            <a:spLocks noGrp="1"/>
          </p:cNvSpPr>
          <p:nvPr>
            <p:ph type="body" sz="quarter" idx="27" hasCustomPrompt="1"/>
          </p:nvPr>
        </p:nvSpPr>
        <p:spPr>
          <a:xfrm>
            <a:off x="4477324" y="5885868"/>
            <a:ext cx="1705918" cy="162192"/>
          </a:xfrm>
          <a:prstGeom prst="rect">
            <a:avLst/>
          </a:prstGeom>
        </p:spPr>
        <p:txBody>
          <a:bodyPr lIns="0" tIns="0" rIns="0" bIns="0" anchor="ctr"/>
          <a:lstStyle>
            <a:lvl1pPr marL="0" marR="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sz="900">
                <a:solidFill>
                  <a:schemeClr val="tx1"/>
                </a:solidFill>
                <a:latin typeface="Roboto" pitchFamily="2" charset="0"/>
                <a:ea typeface="Roboto" pitchFamily="2" charset="0"/>
              </a:defRPr>
            </a:lvl1pPr>
          </a:lstStyle>
          <a:p>
            <a:pPr lvl="0"/>
            <a:r>
              <a:rPr lang="en-US" noProof="0"/>
              <a:t>firstname.lastname@retriever.xx</a:t>
            </a:r>
          </a:p>
        </p:txBody>
      </p:sp>
      <p:sp>
        <p:nvSpPr>
          <p:cNvPr id="53" name="Text Placeholder 12">
            <a:extLst>
              <a:ext uri="{FF2B5EF4-FFF2-40B4-BE49-F238E27FC236}">
                <a16:creationId xmlns:a16="http://schemas.microsoft.com/office/drawing/2014/main" id="{5F1228F1-7A34-7A4E-BC08-F9AF3B0C65AE}"/>
              </a:ext>
            </a:extLst>
          </p:cNvPr>
          <p:cNvSpPr>
            <a:spLocks noGrp="1"/>
          </p:cNvSpPr>
          <p:nvPr>
            <p:ph type="body" sz="quarter" idx="28" hasCustomPrompt="1"/>
          </p:nvPr>
        </p:nvSpPr>
        <p:spPr>
          <a:xfrm>
            <a:off x="4477324" y="6076863"/>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Tel. +46 8 546 121 00</a:t>
            </a:r>
          </a:p>
        </p:txBody>
      </p:sp>
      <p:sp>
        <p:nvSpPr>
          <p:cNvPr id="54" name="Text Placeholder 4">
            <a:extLst>
              <a:ext uri="{FF2B5EF4-FFF2-40B4-BE49-F238E27FC236}">
                <a16:creationId xmlns:a16="http://schemas.microsoft.com/office/drawing/2014/main" id="{16B0E694-BAF8-9646-B459-270C1CF53AB3}"/>
              </a:ext>
            </a:extLst>
          </p:cNvPr>
          <p:cNvSpPr>
            <a:spLocks noGrp="1"/>
          </p:cNvSpPr>
          <p:nvPr>
            <p:ph type="body" sz="quarter" idx="29" hasCustomPrompt="1"/>
          </p:nvPr>
        </p:nvSpPr>
        <p:spPr>
          <a:xfrm>
            <a:off x="6563299" y="5242132"/>
            <a:ext cx="1705919" cy="304800"/>
          </a:xfrm>
          <a:prstGeom prst="rect">
            <a:avLst/>
          </a:prstGeom>
        </p:spPr>
        <p:txBody>
          <a:bodyPr lIns="0" tIns="0" rIns="0" bIns="0" anchor="ctr"/>
          <a:lstStyle>
            <a:lvl1pPr marL="0" indent="0">
              <a:buNone/>
              <a:defRPr sz="1400">
                <a:solidFill>
                  <a:schemeClr val="tx1"/>
                </a:solidFill>
                <a:latin typeface="Cormorant Garamond" panose="00000500000000000000" pitchFamily="2" charset="0"/>
              </a:defRPr>
            </a:lvl1pPr>
          </a:lstStyle>
          <a:p>
            <a:pPr lvl="0"/>
            <a:r>
              <a:rPr lang="en-US" noProof="0"/>
              <a:t>Name</a:t>
            </a:r>
          </a:p>
        </p:txBody>
      </p:sp>
      <p:sp>
        <p:nvSpPr>
          <p:cNvPr id="55" name="Text Placeholder 12">
            <a:extLst>
              <a:ext uri="{FF2B5EF4-FFF2-40B4-BE49-F238E27FC236}">
                <a16:creationId xmlns:a16="http://schemas.microsoft.com/office/drawing/2014/main" id="{A5D0CCBE-0BED-9C4E-8813-A7B4E62520AA}"/>
              </a:ext>
            </a:extLst>
          </p:cNvPr>
          <p:cNvSpPr>
            <a:spLocks noGrp="1"/>
          </p:cNvSpPr>
          <p:nvPr>
            <p:ph type="body" sz="quarter" idx="30" hasCustomPrompt="1"/>
          </p:nvPr>
        </p:nvSpPr>
        <p:spPr>
          <a:xfrm>
            <a:off x="6563299" y="5699065"/>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Title</a:t>
            </a:r>
          </a:p>
        </p:txBody>
      </p:sp>
      <p:sp>
        <p:nvSpPr>
          <p:cNvPr id="56" name="Text Placeholder 12">
            <a:extLst>
              <a:ext uri="{FF2B5EF4-FFF2-40B4-BE49-F238E27FC236}">
                <a16:creationId xmlns:a16="http://schemas.microsoft.com/office/drawing/2014/main" id="{5803F866-3789-9249-A3D3-EA90A7EE49CC}"/>
              </a:ext>
            </a:extLst>
          </p:cNvPr>
          <p:cNvSpPr>
            <a:spLocks noGrp="1"/>
          </p:cNvSpPr>
          <p:nvPr>
            <p:ph type="body" sz="quarter" idx="31" hasCustomPrompt="1"/>
          </p:nvPr>
        </p:nvSpPr>
        <p:spPr>
          <a:xfrm>
            <a:off x="6563299" y="5885868"/>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firstname.lastname@retriever.xx</a:t>
            </a:r>
          </a:p>
        </p:txBody>
      </p:sp>
      <p:sp>
        <p:nvSpPr>
          <p:cNvPr id="57" name="Text Placeholder 12">
            <a:extLst>
              <a:ext uri="{FF2B5EF4-FFF2-40B4-BE49-F238E27FC236}">
                <a16:creationId xmlns:a16="http://schemas.microsoft.com/office/drawing/2014/main" id="{C4E0A957-740C-584D-87BA-3DAEA53FADF1}"/>
              </a:ext>
            </a:extLst>
          </p:cNvPr>
          <p:cNvSpPr>
            <a:spLocks noGrp="1"/>
          </p:cNvSpPr>
          <p:nvPr>
            <p:ph type="body" sz="quarter" idx="32" hasCustomPrompt="1"/>
          </p:nvPr>
        </p:nvSpPr>
        <p:spPr>
          <a:xfrm>
            <a:off x="6563299" y="6076863"/>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Tel. +46 8 546 121 00</a:t>
            </a:r>
          </a:p>
        </p:txBody>
      </p:sp>
    </p:spTree>
    <p:extLst>
      <p:ext uri="{BB962C8B-B14F-4D97-AF65-F5344CB8AC3E}">
        <p14:creationId xmlns:p14="http://schemas.microsoft.com/office/powerpoint/2010/main" val="18176465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Contact_warm_gothenburg">
    <p:bg>
      <p:bgPr>
        <a:solidFill>
          <a:srgbClr val="F1DED0"/>
        </a:solidFill>
        <a:effectLst/>
      </p:bgPr>
    </p:bg>
    <p:spTree>
      <p:nvGrpSpPr>
        <p:cNvPr id="1" name=""/>
        <p:cNvGrpSpPr/>
        <p:nvPr/>
      </p:nvGrpSpPr>
      <p:grpSpPr>
        <a:xfrm>
          <a:off x="0" y="0"/>
          <a:ext cx="0" cy="0"/>
          <a:chOff x="0" y="0"/>
          <a:chExt cx="0" cy="0"/>
        </a:xfrm>
      </p:grpSpPr>
      <p:pic>
        <p:nvPicPr>
          <p:cNvPr id="4" name="Picture 3" descr="A picture containing outdoor, water, sky, ship&#10;&#10;Description automatically generated">
            <a:extLst>
              <a:ext uri="{FF2B5EF4-FFF2-40B4-BE49-F238E27FC236}">
                <a16:creationId xmlns:a16="http://schemas.microsoft.com/office/drawing/2014/main" id="{6CAFE4CB-D7F7-462E-8697-523EFEEDF3AE}"/>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5913" b="9979"/>
          <a:stretch/>
        </p:blipFill>
        <p:spPr>
          <a:xfrm>
            <a:off x="-18614" y="-42530"/>
            <a:ext cx="12259724" cy="6900530"/>
          </a:xfrm>
          <a:prstGeom prst="rect">
            <a:avLst/>
          </a:prstGeom>
        </p:spPr>
      </p:pic>
      <p:sp>
        <p:nvSpPr>
          <p:cNvPr id="24" name="Rectangle 23">
            <a:extLst>
              <a:ext uri="{FF2B5EF4-FFF2-40B4-BE49-F238E27FC236}">
                <a16:creationId xmlns:a16="http://schemas.microsoft.com/office/drawing/2014/main" id="{3597443B-BAAD-44DA-BD14-2C163B8B4CF1}"/>
              </a:ext>
            </a:extLst>
          </p:cNvPr>
          <p:cNvSpPr/>
          <p:nvPr/>
        </p:nvSpPr>
        <p:spPr>
          <a:xfrm>
            <a:off x="-18614" y="-42530"/>
            <a:ext cx="12259724" cy="6900529"/>
          </a:xfrm>
          <a:prstGeom prst="rect">
            <a:avLst/>
          </a:prstGeom>
          <a:solidFill>
            <a:srgbClr val="F1DED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noProof="0"/>
              <a:t>	</a:t>
            </a:r>
          </a:p>
        </p:txBody>
      </p:sp>
      <p:cxnSp>
        <p:nvCxnSpPr>
          <p:cNvPr id="9" name="Straight Connector 8">
            <a:extLst>
              <a:ext uri="{FF2B5EF4-FFF2-40B4-BE49-F238E27FC236}">
                <a16:creationId xmlns:a16="http://schemas.microsoft.com/office/drawing/2014/main" id="{AC181BDA-2839-4CBF-88CD-BC13FC4A31DF}"/>
              </a:ext>
            </a:extLst>
          </p:cNvPr>
          <p:cNvCxnSpPr/>
          <p:nvPr userDrawn="1"/>
        </p:nvCxnSpPr>
        <p:spPr>
          <a:xfrm flipH="1">
            <a:off x="286511" y="5013452"/>
            <a:ext cx="11641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_retriever_blue.png" descr="logo_retriever_blue.png">
            <a:extLst>
              <a:ext uri="{FF2B5EF4-FFF2-40B4-BE49-F238E27FC236}">
                <a16:creationId xmlns:a16="http://schemas.microsoft.com/office/drawing/2014/main" id="{A64EA3ED-AEE0-4B3F-B42E-05CE23E53B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31536" y="2684290"/>
            <a:ext cx="1328928" cy="287718"/>
          </a:xfrm>
          <a:prstGeom prst="rect">
            <a:avLst/>
          </a:prstGeom>
          <a:ln w="12700">
            <a:miter lim="400000"/>
          </a:ln>
        </p:spPr>
      </p:pic>
      <p:sp>
        <p:nvSpPr>
          <p:cNvPr id="25" name="Rektangel 13">
            <a:extLst>
              <a:ext uri="{FF2B5EF4-FFF2-40B4-BE49-F238E27FC236}">
                <a16:creationId xmlns:a16="http://schemas.microsoft.com/office/drawing/2014/main" id="{337CE250-4ABC-4A55-B08E-0A2AC4BBEEE7}"/>
              </a:ext>
            </a:extLst>
          </p:cNvPr>
          <p:cNvSpPr/>
          <p:nvPr userDrawn="1"/>
        </p:nvSpPr>
        <p:spPr>
          <a:xfrm>
            <a:off x="10246499" y="5242132"/>
            <a:ext cx="1334291" cy="1288814"/>
          </a:xfrm>
          <a:prstGeom prst="rect">
            <a:avLst/>
          </a:prstGeom>
        </p:spPr>
        <p:txBody>
          <a:bodyPr wrap="square" lIns="0" tIns="0" rIns="0" bIns="0" anchor="ctr">
            <a:spAutoFit/>
          </a:bodyPr>
          <a:lstStyle/>
          <a:p>
            <a:pPr marL="0" marR="0" lvl="0" indent="0" algn="l" defTabSz="914400" rtl="0" eaLnBrk="1" fontAlgn="auto" latinLnBrk="0" hangingPunct="1">
              <a:lnSpc>
                <a:spcPct val="125000"/>
              </a:lnSpc>
              <a:spcBef>
                <a:spcPts val="0"/>
              </a:spcBef>
              <a:spcAft>
                <a:spcPts val="0"/>
              </a:spcAft>
              <a:buClr>
                <a:srgbClr val="0099CC"/>
              </a:buClr>
              <a:buSzTx/>
              <a:buFontTx/>
              <a:buNone/>
              <a:tabLst/>
              <a:defRPr/>
            </a:pPr>
            <a:r>
              <a:rPr kumimoji="0" lang="en-US" sz="1400" b="0" i="0" u="none" strike="noStrike" kern="1200" cap="none" spc="0" normalizeH="0" baseline="0" noProof="0">
                <a:ln>
                  <a:noFill/>
                </a:ln>
                <a:solidFill>
                  <a:schemeClr val="tx1"/>
                </a:solidFill>
                <a:effectLst/>
                <a:uLnTx/>
                <a:uFillTx/>
                <a:latin typeface="Cormorant Garamond" panose="00000500000000000000" pitchFamily="2" charset="0"/>
                <a:ea typeface="Roboto" pitchFamily="2" charset="0"/>
                <a:cs typeface="Arial" panose="020B0604020202020204" pitchFamily="34" charset="0"/>
              </a:rPr>
              <a:t>Retriever </a:t>
            </a:r>
          </a:p>
          <a:p>
            <a:pPr marL="0" marR="0" lvl="0" indent="0" algn="l" defTabSz="914400" rtl="0" eaLnBrk="1" fontAlgn="auto" latinLnBrk="0" hangingPunct="1">
              <a:lnSpc>
                <a:spcPct val="125000"/>
              </a:lnSpc>
              <a:spcBef>
                <a:spcPts val="0"/>
              </a:spcBef>
              <a:spcAft>
                <a:spcPts val="0"/>
              </a:spcAft>
              <a:buClr>
                <a:srgbClr val="0099CC"/>
              </a:buClr>
              <a:buSzTx/>
              <a:buFontTx/>
              <a:buNone/>
              <a:tabLst/>
              <a:defRPr/>
            </a:pPr>
            <a:br>
              <a:rPr kumimoji="0" lang="en-US" sz="1000" b="0" i="0" u="none" strike="noStrike" kern="1200" cap="none" spc="0" normalizeH="0" baseline="0" noProof="0">
                <a:ln>
                  <a:noFill/>
                </a:ln>
                <a:solidFill>
                  <a:schemeClr val="tx1"/>
                </a:solidFill>
                <a:effectLst/>
                <a:uLnTx/>
                <a:uFillTx/>
                <a:latin typeface="Franklin Gothic Book" panose="020B0503020102020204" pitchFamily="34" charset="0"/>
                <a:ea typeface="Roboto" pitchFamily="2" charset="0"/>
                <a:cs typeface="Arial" panose="020B0604020202020204" pitchFamily="34" charset="0"/>
              </a:rPr>
            </a:br>
            <a:r>
              <a:rPr kumimoji="0" lang="en-US" sz="900" b="0" i="0" u="none" strike="noStrike" kern="1200" cap="none" spc="0" normalizeH="0" baseline="0" noProof="0">
                <a:ln>
                  <a:noFill/>
                </a:ln>
                <a:solidFill>
                  <a:schemeClr val="tx1">
                    <a:lumMod val="75000"/>
                    <a:lumOff val="25000"/>
                  </a:schemeClr>
                </a:solidFill>
                <a:effectLst/>
                <a:uLnTx/>
                <a:uFillTx/>
                <a:latin typeface="Roboto" pitchFamily="2" charset="0"/>
                <a:ea typeface="Roboto" pitchFamily="2" charset="0"/>
                <a:cs typeface="Arial" panose="020B0604020202020204" pitchFamily="34" charset="0"/>
              </a:rPr>
              <a:t>Langkaia 1</a:t>
            </a:r>
          </a:p>
          <a:p>
            <a:pPr marL="0" marR="0" lvl="0" indent="0" algn="l" defTabSz="914400" rtl="0" eaLnBrk="1" fontAlgn="auto" latinLnBrk="0" hangingPunct="1">
              <a:lnSpc>
                <a:spcPct val="125000"/>
              </a:lnSpc>
              <a:spcBef>
                <a:spcPts val="0"/>
              </a:spcBef>
              <a:spcAft>
                <a:spcPts val="0"/>
              </a:spcAft>
              <a:buClr>
                <a:srgbClr val="0099CC"/>
              </a:buClr>
              <a:buSzTx/>
              <a:buFontTx/>
              <a:buNone/>
              <a:tabLst/>
              <a:defRPr/>
            </a:pPr>
            <a:r>
              <a:rPr kumimoji="0" lang="en-US" sz="900" b="0" i="0" u="none" strike="noStrike" kern="1200" cap="none" spc="0" normalizeH="0" baseline="0" noProof="0">
                <a:ln>
                  <a:noFill/>
                </a:ln>
                <a:solidFill>
                  <a:schemeClr val="tx1">
                    <a:lumMod val="75000"/>
                    <a:lumOff val="25000"/>
                  </a:schemeClr>
                </a:solidFill>
                <a:effectLst/>
                <a:uLnTx/>
                <a:uFillTx/>
                <a:latin typeface="Roboto" pitchFamily="2" charset="0"/>
                <a:ea typeface="Roboto" pitchFamily="2" charset="0"/>
                <a:cs typeface="Arial" panose="020B0604020202020204" pitchFamily="34" charset="0"/>
              </a:rPr>
              <a:t>0150 Oslo</a:t>
            </a:r>
            <a:br>
              <a:rPr kumimoji="0" lang="en-US" sz="900" b="0" i="0" u="none" strike="noStrike" kern="1200" cap="none" spc="0" normalizeH="0" baseline="0" noProof="0">
                <a:ln>
                  <a:noFill/>
                </a:ln>
                <a:solidFill>
                  <a:schemeClr val="tx1">
                    <a:lumMod val="75000"/>
                    <a:lumOff val="25000"/>
                  </a:schemeClr>
                </a:solidFill>
                <a:effectLst/>
                <a:uLnTx/>
                <a:uFillTx/>
                <a:latin typeface="Roboto" pitchFamily="2" charset="0"/>
                <a:ea typeface="Roboto" pitchFamily="2" charset="0"/>
                <a:cs typeface="Arial" panose="020B0604020202020204" pitchFamily="34" charset="0"/>
              </a:rPr>
            </a:br>
            <a:r>
              <a:rPr kumimoji="0" lang="en-US" sz="900" b="0" i="0" u="none" strike="noStrike" kern="1200" cap="none" spc="0" normalizeH="0" baseline="0" noProof="0">
                <a:ln>
                  <a:noFill/>
                </a:ln>
                <a:solidFill>
                  <a:schemeClr val="tx1">
                    <a:lumMod val="75000"/>
                    <a:lumOff val="25000"/>
                  </a:schemeClr>
                </a:solidFill>
                <a:effectLst/>
                <a:uLnTx/>
                <a:uFillTx/>
                <a:latin typeface="Roboto" pitchFamily="2" charset="0"/>
                <a:ea typeface="Roboto" pitchFamily="2" charset="0"/>
                <a:cs typeface="Arial" panose="020B0604020202020204" pitchFamily="34" charset="0"/>
              </a:rPr>
              <a:t>Tel. +47 22 91 03 50</a:t>
            </a:r>
          </a:p>
          <a:p>
            <a:pPr marL="0" marR="0" lvl="0" indent="0" algn="l" defTabSz="914400" rtl="0" eaLnBrk="1" fontAlgn="auto" latinLnBrk="0" hangingPunct="1">
              <a:lnSpc>
                <a:spcPts val="1200"/>
              </a:lnSpc>
              <a:spcBef>
                <a:spcPts val="0"/>
              </a:spcBef>
              <a:spcAft>
                <a:spcPts val="0"/>
              </a:spcAft>
              <a:buClr>
                <a:srgbClr val="0099CC"/>
              </a:buClr>
              <a:buSzTx/>
              <a:buFontTx/>
              <a:buNone/>
              <a:tabLst/>
              <a:defRPr/>
            </a:pPr>
            <a:endParaRPr kumimoji="0" lang="en-US" sz="900" b="0" i="0" u="none" strike="noStrike" kern="1200" cap="none" spc="0" normalizeH="0" baseline="0" noProof="0">
              <a:ln>
                <a:noFill/>
              </a:ln>
              <a:solidFill>
                <a:schemeClr val="tx1"/>
              </a:solidFill>
              <a:effectLst/>
              <a:uLnTx/>
              <a:uFillTx/>
              <a:latin typeface="Roboto" pitchFamily="2" charset="0"/>
              <a:ea typeface="Roboto" pitchFamily="2" charset="0"/>
              <a:cs typeface="Arial" panose="020B0604020202020204" pitchFamily="34" charset="0"/>
            </a:endParaRPr>
          </a:p>
          <a:p>
            <a:pPr marL="0" marR="0" lvl="0" indent="0" algn="l" defTabSz="914400" rtl="0" eaLnBrk="1" fontAlgn="auto" latinLnBrk="0" hangingPunct="1">
              <a:lnSpc>
                <a:spcPts val="1200"/>
              </a:lnSpc>
              <a:spcBef>
                <a:spcPts val="0"/>
              </a:spcBef>
              <a:spcAft>
                <a:spcPts val="0"/>
              </a:spcAft>
              <a:buClr>
                <a:srgbClr val="0099CC"/>
              </a:buClr>
              <a:buSzTx/>
              <a:buFontTx/>
              <a:buNone/>
              <a:tabLst/>
              <a:defRPr/>
            </a:pPr>
            <a:endParaRPr kumimoji="0" lang="en-US" sz="1000" b="0" i="0" u="none" strike="noStrike" kern="1200" cap="none" spc="0" normalizeH="0" baseline="0" noProof="0">
              <a:ln>
                <a:noFill/>
              </a:ln>
              <a:solidFill>
                <a:schemeClr val="tx1"/>
              </a:solidFill>
              <a:effectLst/>
              <a:uLnTx/>
              <a:uFillTx/>
              <a:latin typeface="Franklin Gothic Book" panose="020B0503020102020204" pitchFamily="34" charset="0"/>
              <a:ea typeface="Roboto" pitchFamily="2" charset="0"/>
              <a:cs typeface="Arial" panose="020B0604020202020204" pitchFamily="34" charset="0"/>
            </a:endParaRPr>
          </a:p>
        </p:txBody>
      </p:sp>
      <p:sp>
        <p:nvSpPr>
          <p:cNvPr id="42" name="Text Placeholder 4">
            <a:extLst>
              <a:ext uri="{FF2B5EF4-FFF2-40B4-BE49-F238E27FC236}">
                <a16:creationId xmlns:a16="http://schemas.microsoft.com/office/drawing/2014/main" id="{9F51ADB0-760A-2F41-A6AF-96E79831638E}"/>
              </a:ext>
            </a:extLst>
          </p:cNvPr>
          <p:cNvSpPr>
            <a:spLocks noGrp="1"/>
          </p:cNvSpPr>
          <p:nvPr>
            <p:ph type="body" sz="quarter" idx="10" hasCustomPrompt="1"/>
          </p:nvPr>
        </p:nvSpPr>
        <p:spPr>
          <a:xfrm>
            <a:off x="305374" y="5242132"/>
            <a:ext cx="1705919" cy="304800"/>
          </a:xfrm>
          <a:prstGeom prst="rect">
            <a:avLst/>
          </a:prstGeom>
        </p:spPr>
        <p:txBody>
          <a:bodyPr lIns="0" tIns="0" rIns="0" bIns="0" anchor="ctr"/>
          <a:lstStyle>
            <a:lvl1pPr marL="0" indent="0">
              <a:buNone/>
              <a:defRPr sz="1400">
                <a:solidFill>
                  <a:schemeClr val="tx1"/>
                </a:solidFill>
                <a:latin typeface="Cormorant Garamond" panose="00000500000000000000" pitchFamily="2" charset="0"/>
              </a:defRPr>
            </a:lvl1pPr>
          </a:lstStyle>
          <a:p>
            <a:pPr lvl="0"/>
            <a:r>
              <a:rPr lang="en-US" noProof="0"/>
              <a:t>Name</a:t>
            </a:r>
          </a:p>
        </p:txBody>
      </p:sp>
      <p:sp>
        <p:nvSpPr>
          <p:cNvPr id="43" name="Text Placeholder 12">
            <a:extLst>
              <a:ext uri="{FF2B5EF4-FFF2-40B4-BE49-F238E27FC236}">
                <a16:creationId xmlns:a16="http://schemas.microsoft.com/office/drawing/2014/main" id="{6D2C5458-E86A-6D49-8DE6-009F3553FBE3}"/>
              </a:ext>
            </a:extLst>
          </p:cNvPr>
          <p:cNvSpPr>
            <a:spLocks noGrp="1"/>
          </p:cNvSpPr>
          <p:nvPr>
            <p:ph type="body" sz="quarter" idx="11" hasCustomPrompt="1"/>
          </p:nvPr>
        </p:nvSpPr>
        <p:spPr>
          <a:xfrm>
            <a:off x="305374" y="5699065"/>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Title</a:t>
            </a:r>
          </a:p>
        </p:txBody>
      </p:sp>
      <p:sp>
        <p:nvSpPr>
          <p:cNvPr id="44" name="Text Placeholder 12">
            <a:extLst>
              <a:ext uri="{FF2B5EF4-FFF2-40B4-BE49-F238E27FC236}">
                <a16:creationId xmlns:a16="http://schemas.microsoft.com/office/drawing/2014/main" id="{FDD777D5-A63B-2542-ADED-046A35BAC842}"/>
              </a:ext>
            </a:extLst>
          </p:cNvPr>
          <p:cNvSpPr>
            <a:spLocks noGrp="1"/>
          </p:cNvSpPr>
          <p:nvPr>
            <p:ph type="body" sz="quarter" idx="19" hasCustomPrompt="1"/>
          </p:nvPr>
        </p:nvSpPr>
        <p:spPr>
          <a:xfrm>
            <a:off x="305374" y="5885868"/>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firstname.lastname@retriever.xx</a:t>
            </a:r>
          </a:p>
        </p:txBody>
      </p:sp>
      <p:sp>
        <p:nvSpPr>
          <p:cNvPr id="45" name="Text Placeholder 12">
            <a:extLst>
              <a:ext uri="{FF2B5EF4-FFF2-40B4-BE49-F238E27FC236}">
                <a16:creationId xmlns:a16="http://schemas.microsoft.com/office/drawing/2014/main" id="{AB2838B1-029D-164A-A5E4-C793DDF9C174}"/>
              </a:ext>
            </a:extLst>
          </p:cNvPr>
          <p:cNvSpPr>
            <a:spLocks noGrp="1"/>
          </p:cNvSpPr>
          <p:nvPr>
            <p:ph type="body" sz="quarter" idx="20" hasCustomPrompt="1"/>
          </p:nvPr>
        </p:nvSpPr>
        <p:spPr>
          <a:xfrm>
            <a:off x="305374" y="6076863"/>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Tel. +46 8 546 121 00</a:t>
            </a:r>
          </a:p>
        </p:txBody>
      </p:sp>
      <p:sp>
        <p:nvSpPr>
          <p:cNvPr id="46" name="Text Placeholder 4">
            <a:extLst>
              <a:ext uri="{FF2B5EF4-FFF2-40B4-BE49-F238E27FC236}">
                <a16:creationId xmlns:a16="http://schemas.microsoft.com/office/drawing/2014/main" id="{8AF061A7-FC39-C148-A4CA-7D33AD102879}"/>
              </a:ext>
            </a:extLst>
          </p:cNvPr>
          <p:cNvSpPr>
            <a:spLocks noGrp="1"/>
          </p:cNvSpPr>
          <p:nvPr>
            <p:ph type="body" sz="quarter" idx="21" hasCustomPrompt="1"/>
          </p:nvPr>
        </p:nvSpPr>
        <p:spPr>
          <a:xfrm>
            <a:off x="2391349" y="5242132"/>
            <a:ext cx="1705919" cy="304800"/>
          </a:xfrm>
          <a:prstGeom prst="rect">
            <a:avLst/>
          </a:prstGeom>
        </p:spPr>
        <p:txBody>
          <a:bodyPr lIns="0" tIns="0" rIns="0" bIns="0" anchor="ctr"/>
          <a:lstStyle>
            <a:lvl1pPr marL="0" indent="0">
              <a:buNone/>
              <a:defRPr sz="1400">
                <a:solidFill>
                  <a:schemeClr val="tx1"/>
                </a:solidFill>
                <a:latin typeface="Cormorant Garamond" panose="00000500000000000000" pitchFamily="2" charset="0"/>
              </a:defRPr>
            </a:lvl1pPr>
          </a:lstStyle>
          <a:p>
            <a:pPr lvl="0"/>
            <a:r>
              <a:rPr lang="en-US" noProof="0"/>
              <a:t>Name</a:t>
            </a:r>
          </a:p>
        </p:txBody>
      </p:sp>
      <p:sp>
        <p:nvSpPr>
          <p:cNvPr id="47" name="Text Placeholder 12">
            <a:extLst>
              <a:ext uri="{FF2B5EF4-FFF2-40B4-BE49-F238E27FC236}">
                <a16:creationId xmlns:a16="http://schemas.microsoft.com/office/drawing/2014/main" id="{1D351E4F-935E-5D43-A27A-F6EA9E359C08}"/>
              </a:ext>
            </a:extLst>
          </p:cNvPr>
          <p:cNvSpPr>
            <a:spLocks noGrp="1"/>
          </p:cNvSpPr>
          <p:nvPr>
            <p:ph type="body" sz="quarter" idx="22" hasCustomPrompt="1"/>
          </p:nvPr>
        </p:nvSpPr>
        <p:spPr>
          <a:xfrm>
            <a:off x="2391349" y="5699065"/>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Title</a:t>
            </a:r>
          </a:p>
        </p:txBody>
      </p:sp>
      <p:sp>
        <p:nvSpPr>
          <p:cNvPr id="48" name="Text Placeholder 12">
            <a:extLst>
              <a:ext uri="{FF2B5EF4-FFF2-40B4-BE49-F238E27FC236}">
                <a16:creationId xmlns:a16="http://schemas.microsoft.com/office/drawing/2014/main" id="{2517ACA8-4D99-BE4F-B27C-1AC07E6C4FB1}"/>
              </a:ext>
            </a:extLst>
          </p:cNvPr>
          <p:cNvSpPr>
            <a:spLocks noGrp="1"/>
          </p:cNvSpPr>
          <p:nvPr>
            <p:ph type="body" sz="quarter" idx="23" hasCustomPrompt="1"/>
          </p:nvPr>
        </p:nvSpPr>
        <p:spPr>
          <a:xfrm>
            <a:off x="2391349" y="5885868"/>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firstname.lastname@retriever.xx</a:t>
            </a:r>
          </a:p>
        </p:txBody>
      </p:sp>
      <p:sp>
        <p:nvSpPr>
          <p:cNvPr id="49" name="Text Placeholder 12">
            <a:extLst>
              <a:ext uri="{FF2B5EF4-FFF2-40B4-BE49-F238E27FC236}">
                <a16:creationId xmlns:a16="http://schemas.microsoft.com/office/drawing/2014/main" id="{24A34112-4D9B-464D-99F6-F1F27418EF46}"/>
              </a:ext>
            </a:extLst>
          </p:cNvPr>
          <p:cNvSpPr>
            <a:spLocks noGrp="1"/>
          </p:cNvSpPr>
          <p:nvPr>
            <p:ph type="body" sz="quarter" idx="24" hasCustomPrompt="1"/>
          </p:nvPr>
        </p:nvSpPr>
        <p:spPr>
          <a:xfrm>
            <a:off x="2391349" y="6076863"/>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Tel. +46 8 546 121 00</a:t>
            </a:r>
          </a:p>
        </p:txBody>
      </p:sp>
      <p:sp>
        <p:nvSpPr>
          <p:cNvPr id="50" name="Text Placeholder 4">
            <a:extLst>
              <a:ext uri="{FF2B5EF4-FFF2-40B4-BE49-F238E27FC236}">
                <a16:creationId xmlns:a16="http://schemas.microsoft.com/office/drawing/2014/main" id="{A5223B3C-ADFF-6C4F-9119-1278C290536E}"/>
              </a:ext>
            </a:extLst>
          </p:cNvPr>
          <p:cNvSpPr>
            <a:spLocks noGrp="1"/>
          </p:cNvSpPr>
          <p:nvPr>
            <p:ph type="body" sz="quarter" idx="25" hasCustomPrompt="1"/>
          </p:nvPr>
        </p:nvSpPr>
        <p:spPr>
          <a:xfrm>
            <a:off x="4477324" y="5242132"/>
            <a:ext cx="1705919" cy="304800"/>
          </a:xfrm>
          <a:prstGeom prst="rect">
            <a:avLst/>
          </a:prstGeom>
        </p:spPr>
        <p:txBody>
          <a:bodyPr lIns="0" tIns="0" rIns="0" bIns="0" anchor="ctr"/>
          <a:lstStyle>
            <a:lvl1pPr marL="0" indent="0">
              <a:buNone/>
              <a:defRPr sz="1400">
                <a:solidFill>
                  <a:schemeClr val="tx1"/>
                </a:solidFill>
                <a:latin typeface="Cormorant Garamond" panose="00000500000000000000" pitchFamily="2" charset="0"/>
              </a:defRPr>
            </a:lvl1pPr>
          </a:lstStyle>
          <a:p>
            <a:pPr lvl="0"/>
            <a:r>
              <a:rPr lang="en-US" noProof="0"/>
              <a:t>Name</a:t>
            </a:r>
          </a:p>
        </p:txBody>
      </p:sp>
      <p:sp>
        <p:nvSpPr>
          <p:cNvPr id="51" name="Text Placeholder 12">
            <a:extLst>
              <a:ext uri="{FF2B5EF4-FFF2-40B4-BE49-F238E27FC236}">
                <a16:creationId xmlns:a16="http://schemas.microsoft.com/office/drawing/2014/main" id="{C94E1518-F560-4B43-9AED-0968A833A5CA}"/>
              </a:ext>
            </a:extLst>
          </p:cNvPr>
          <p:cNvSpPr>
            <a:spLocks noGrp="1"/>
          </p:cNvSpPr>
          <p:nvPr>
            <p:ph type="body" sz="quarter" idx="26" hasCustomPrompt="1"/>
          </p:nvPr>
        </p:nvSpPr>
        <p:spPr>
          <a:xfrm>
            <a:off x="4477324" y="5699065"/>
            <a:ext cx="1705918" cy="162192"/>
          </a:xfrm>
          <a:prstGeom prst="rect">
            <a:avLst/>
          </a:prstGeom>
        </p:spPr>
        <p:txBody>
          <a:bodyPr lIns="0" tIns="0" rIns="0" bIns="0" anchor="ctr"/>
          <a:lstStyle>
            <a:lvl1pPr marL="0" marR="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sz="900">
                <a:solidFill>
                  <a:schemeClr val="tx1"/>
                </a:solidFill>
                <a:latin typeface="Roboto" pitchFamily="2" charset="0"/>
                <a:ea typeface="Roboto" pitchFamily="2" charset="0"/>
              </a:defRPr>
            </a:lvl1pPr>
          </a:lstStyle>
          <a:p>
            <a:pPr marL="0" marR="0" lvl="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a:pPr>
            <a:r>
              <a:rPr lang="en-US" noProof="0"/>
              <a:t>Title</a:t>
            </a:r>
          </a:p>
        </p:txBody>
      </p:sp>
      <p:sp>
        <p:nvSpPr>
          <p:cNvPr id="52" name="Text Placeholder 12">
            <a:extLst>
              <a:ext uri="{FF2B5EF4-FFF2-40B4-BE49-F238E27FC236}">
                <a16:creationId xmlns:a16="http://schemas.microsoft.com/office/drawing/2014/main" id="{6C58E2F9-58C6-304A-8BAA-A7C6B8EDD723}"/>
              </a:ext>
            </a:extLst>
          </p:cNvPr>
          <p:cNvSpPr>
            <a:spLocks noGrp="1"/>
          </p:cNvSpPr>
          <p:nvPr>
            <p:ph type="body" sz="quarter" idx="27" hasCustomPrompt="1"/>
          </p:nvPr>
        </p:nvSpPr>
        <p:spPr>
          <a:xfrm>
            <a:off x="4477324" y="5885868"/>
            <a:ext cx="1705918" cy="162192"/>
          </a:xfrm>
          <a:prstGeom prst="rect">
            <a:avLst/>
          </a:prstGeom>
        </p:spPr>
        <p:txBody>
          <a:bodyPr lIns="0" tIns="0" rIns="0" bIns="0" anchor="ctr"/>
          <a:lstStyle>
            <a:lvl1pPr marL="0" marR="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sz="900">
                <a:solidFill>
                  <a:schemeClr val="tx1"/>
                </a:solidFill>
                <a:latin typeface="Roboto" pitchFamily="2" charset="0"/>
                <a:ea typeface="Roboto" pitchFamily="2" charset="0"/>
              </a:defRPr>
            </a:lvl1pPr>
          </a:lstStyle>
          <a:p>
            <a:pPr lvl="0"/>
            <a:r>
              <a:rPr lang="en-US" noProof="0"/>
              <a:t>firstname.lastname@retriever.xx</a:t>
            </a:r>
          </a:p>
        </p:txBody>
      </p:sp>
      <p:sp>
        <p:nvSpPr>
          <p:cNvPr id="53" name="Text Placeholder 12">
            <a:extLst>
              <a:ext uri="{FF2B5EF4-FFF2-40B4-BE49-F238E27FC236}">
                <a16:creationId xmlns:a16="http://schemas.microsoft.com/office/drawing/2014/main" id="{5F1228F1-7A34-7A4E-BC08-F9AF3B0C65AE}"/>
              </a:ext>
            </a:extLst>
          </p:cNvPr>
          <p:cNvSpPr>
            <a:spLocks noGrp="1"/>
          </p:cNvSpPr>
          <p:nvPr>
            <p:ph type="body" sz="quarter" idx="28" hasCustomPrompt="1"/>
          </p:nvPr>
        </p:nvSpPr>
        <p:spPr>
          <a:xfrm>
            <a:off x="4477324" y="6076863"/>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Tel. +46 8 546 121 00</a:t>
            </a:r>
          </a:p>
        </p:txBody>
      </p:sp>
      <p:sp>
        <p:nvSpPr>
          <p:cNvPr id="54" name="Text Placeholder 4">
            <a:extLst>
              <a:ext uri="{FF2B5EF4-FFF2-40B4-BE49-F238E27FC236}">
                <a16:creationId xmlns:a16="http://schemas.microsoft.com/office/drawing/2014/main" id="{16B0E694-BAF8-9646-B459-270C1CF53AB3}"/>
              </a:ext>
            </a:extLst>
          </p:cNvPr>
          <p:cNvSpPr>
            <a:spLocks noGrp="1"/>
          </p:cNvSpPr>
          <p:nvPr>
            <p:ph type="body" sz="quarter" idx="29" hasCustomPrompt="1"/>
          </p:nvPr>
        </p:nvSpPr>
        <p:spPr>
          <a:xfrm>
            <a:off x="6563299" y="5242132"/>
            <a:ext cx="1705919" cy="304800"/>
          </a:xfrm>
          <a:prstGeom prst="rect">
            <a:avLst/>
          </a:prstGeom>
        </p:spPr>
        <p:txBody>
          <a:bodyPr lIns="0" tIns="0" rIns="0" bIns="0" anchor="ctr"/>
          <a:lstStyle>
            <a:lvl1pPr marL="0" indent="0">
              <a:buNone/>
              <a:defRPr sz="1400">
                <a:solidFill>
                  <a:schemeClr val="tx1"/>
                </a:solidFill>
                <a:latin typeface="Cormorant Garamond" panose="00000500000000000000" pitchFamily="2" charset="0"/>
              </a:defRPr>
            </a:lvl1pPr>
          </a:lstStyle>
          <a:p>
            <a:pPr lvl="0"/>
            <a:r>
              <a:rPr lang="en-US" noProof="0"/>
              <a:t>Name</a:t>
            </a:r>
          </a:p>
        </p:txBody>
      </p:sp>
      <p:sp>
        <p:nvSpPr>
          <p:cNvPr id="55" name="Text Placeholder 12">
            <a:extLst>
              <a:ext uri="{FF2B5EF4-FFF2-40B4-BE49-F238E27FC236}">
                <a16:creationId xmlns:a16="http://schemas.microsoft.com/office/drawing/2014/main" id="{A5D0CCBE-0BED-9C4E-8813-A7B4E62520AA}"/>
              </a:ext>
            </a:extLst>
          </p:cNvPr>
          <p:cNvSpPr>
            <a:spLocks noGrp="1"/>
          </p:cNvSpPr>
          <p:nvPr>
            <p:ph type="body" sz="quarter" idx="30" hasCustomPrompt="1"/>
          </p:nvPr>
        </p:nvSpPr>
        <p:spPr>
          <a:xfrm>
            <a:off x="6563299" y="5699065"/>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Title</a:t>
            </a:r>
          </a:p>
        </p:txBody>
      </p:sp>
      <p:sp>
        <p:nvSpPr>
          <p:cNvPr id="56" name="Text Placeholder 12">
            <a:extLst>
              <a:ext uri="{FF2B5EF4-FFF2-40B4-BE49-F238E27FC236}">
                <a16:creationId xmlns:a16="http://schemas.microsoft.com/office/drawing/2014/main" id="{5803F866-3789-9249-A3D3-EA90A7EE49CC}"/>
              </a:ext>
            </a:extLst>
          </p:cNvPr>
          <p:cNvSpPr>
            <a:spLocks noGrp="1"/>
          </p:cNvSpPr>
          <p:nvPr>
            <p:ph type="body" sz="quarter" idx="31" hasCustomPrompt="1"/>
          </p:nvPr>
        </p:nvSpPr>
        <p:spPr>
          <a:xfrm>
            <a:off x="6563299" y="5885868"/>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firstname.lastname@retriever.xx</a:t>
            </a:r>
          </a:p>
        </p:txBody>
      </p:sp>
      <p:sp>
        <p:nvSpPr>
          <p:cNvPr id="57" name="Text Placeholder 12">
            <a:extLst>
              <a:ext uri="{FF2B5EF4-FFF2-40B4-BE49-F238E27FC236}">
                <a16:creationId xmlns:a16="http://schemas.microsoft.com/office/drawing/2014/main" id="{C4E0A957-740C-584D-87BA-3DAEA53FADF1}"/>
              </a:ext>
            </a:extLst>
          </p:cNvPr>
          <p:cNvSpPr>
            <a:spLocks noGrp="1"/>
          </p:cNvSpPr>
          <p:nvPr>
            <p:ph type="body" sz="quarter" idx="32" hasCustomPrompt="1"/>
          </p:nvPr>
        </p:nvSpPr>
        <p:spPr>
          <a:xfrm>
            <a:off x="6563299" y="6076863"/>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Tel. +46 8 546 121 00</a:t>
            </a:r>
          </a:p>
        </p:txBody>
      </p:sp>
    </p:spTree>
    <p:extLst>
      <p:ext uri="{BB962C8B-B14F-4D97-AF65-F5344CB8AC3E}">
        <p14:creationId xmlns:p14="http://schemas.microsoft.com/office/powerpoint/2010/main" val="4864924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Contact_warm">
    <p:bg>
      <p:bgPr>
        <a:solidFill>
          <a:srgbClr val="F1DED0"/>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C181BDA-2839-4CBF-88CD-BC13FC4A31DF}"/>
              </a:ext>
            </a:extLst>
          </p:cNvPr>
          <p:cNvCxnSpPr/>
          <p:nvPr userDrawn="1"/>
        </p:nvCxnSpPr>
        <p:spPr>
          <a:xfrm flipH="1">
            <a:off x="286511" y="5013452"/>
            <a:ext cx="11641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ktangel 13">
            <a:extLst>
              <a:ext uri="{FF2B5EF4-FFF2-40B4-BE49-F238E27FC236}">
                <a16:creationId xmlns:a16="http://schemas.microsoft.com/office/drawing/2014/main" id="{618ADC64-C127-4745-989E-F861EFD4DBB9}"/>
              </a:ext>
            </a:extLst>
          </p:cNvPr>
          <p:cNvSpPr/>
          <p:nvPr userDrawn="1"/>
        </p:nvSpPr>
        <p:spPr>
          <a:xfrm>
            <a:off x="10246499" y="5242132"/>
            <a:ext cx="1334291" cy="1288814"/>
          </a:xfrm>
          <a:prstGeom prst="rect">
            <a:avLst/>
          </a:prstGeom>
        </p:spPr>
        <p:txBody>
          <a:bodyPr wrap="square" lIns="0" tIns="0" rIns="0" bIns="0" anchor="ctr">
            <a:spAutoFit/>
          </a:bodyPr>
          <a:lstStyle/>
          <a:p>
            <a:pPr marL="0" marR="0" lvl="0" indent="0" algn="l" defTabSz="914400" rtl="0" eaLnBrk="1" fontAlgn="auto" latinLnBrk="0" hangingPunct="1">
              <a:lnSpc>
                <a:spcPct val="125000"/>
              </a:lnSpc>
              <a:spcBef>
                <a:spcPts val="0"/>
              </a:spcBef>
              <a:spcAft>
                <a:spcPts val="0"/>
              </a:spcAft>
              <a:buClr>
                <a:srgbClr val="0099CC"/>
              </a:buClr>
              <a:buSzTx/>
              <a:buFontTx/>
              <a:buNone/>
              <a:tabLst/>
              <a:defRPr/>
            </a:pPr>
            <a:r>
              <a:rPr kumimoji="0" lang="en-US" sz="1400" b="0" i="0" u="none" strike="noStrike" kern="1200" cap="none" spc="0" normalizeH="0" baseline="0" noProof="0">
                <a:ln>
                  <a:noFill/>
                </a:ln>
                <a:solidFill>
                  <a:schemeClr val="tx1"/>
                </a:solidFill>
                <a:effectLst/>
                <a:uLnTx/>
                <a:uFillTx/>
                <a:latin typeface="Cormorant Garamond" panose="00000500000000000000" pitchFamily="2" charset="0"/>
                <a:ea typeface="Roboto" pitchFamily="2" charset="0"/>
                <a:cs typeface="Arial" panose="020B0604020202020204" pitchFamily="34" charset="0"/>
              </a:rPr>
              <a:t>Retriever </a:t>
            </a:r>
          </a:p>
          <a:p>
            <a:pPr marL="0" marR="0" lvl="0" indent="0" algn="l" defTabSz="914400" rtl="0" eaLnBrk="1" fontAlgn="auto" latinLnBrk="0" hangingPunct="1">
              <a:lnSpc>
                <a:spcPct val="125000"/>
              </a:lnSpc>
              <a:spcBef>
                <a:spcPts val="0"/>
              </a:spcBef>
              <a:spcAft>
                <a:spcPts val="0"/>
              </a:spcAft>
              <a:buClr>
                <a:srgbClr val="0099CC"/>
              </a:buClr>
              <a:buSzTx/>
              <a:buFontTx/>
              <a:buNone/>
              <a:tabLst/>
              <a:defRPr/>
            </a:pPr>
            <a:br>
              <a:rPr kumimoji="0" lang="en-US" sz="1000" b="0" i="0" u="none" strike="noStrike" kern="1200" cap="none" spc="0" normalizeH="0" baseline="0" noProof="0">
                <a:ln>
                  <a:noFill/>
                </a:ln>
                <a:solidFill>
                  <a:schemeClr val="tx1"/>
                </a:solidFill>
                <a:effectLst/>
                <a:uLnTx/>
                <a:uFillTx/>
                <a:latin typeface="Franklin Gothic Book" panose="020B0503020102020204" pitchFamily="34" charset="0"/>
                <a:ea typeface="Roboto" pitchFamily="2" charset="0"/>
                <a:cs typeface="Arial" panose="020B0604020202020204" pitchFamily="34" charset="0"/>
              </a:rPr>
            </a:br>
            <a:r>
              <a:rPr kumimoji="0" lang="en-US" sz="900" b="0" i="0" u="none" strike="noStrike" kern="1200" cap="none" spc="0" normalizeH="0" baseline="0" noProof="0">
                <a:ln>
                  <a:noFill/>
                </a:ln>
                <a:solidFill>
                  <a:schemeClr val="tx1"/>
                </a:solidFill>
                <a:effectLst/>
                <a:uLnTx/>
                <a:uFillTx/>
                <a:latin typeface="Roboto" pitchFamily="2" charset="0"/>
                <a:ea typeface="Roboto" pitchFamily="2" charset="0"/>
                <a:cs typeface="Arial" panose="020B0604020202020204" pitchFamily="34" charset="0"/>
              </a:rPr>
              <a:t>Blasieholmsgatan 4A </a:t>
            </a:r>
            <a:br>
              <a:rPr kumimoji="0" lang="en-US" sz="900" b="0" i="0" u="none" strike="noStrike" kern="1200" cap="none" spc="0" normalizeH="0" baseline="0" noProof="0">
                <a:ln>
                  <a:noFill/>
                </a:ln>
                <a:solidFill>
                  <a:schemeClr val="tx1"/>
                </a:solidFill>
                <a:effectLst/>
                <a:uLnTx/>
                <a:uFillTx/>
                <a:latin typeface="Roboto" pitchFamily="2" charset="0"/>
                <a:ea typeface="Roboto" pitchFamily="2" charset="0"/>
                <a:cs typeface="Arial" panose="020B0604020202020204" pitchFamily="34" charset="0"/>
              </a:rPr>
            </a:br>
            <a:r>
              <a:rPr kumimoji="0" lang="en-US" sz="900" b="0" i="0" u="none" strike="noStrike" kern="1200" cap="none" spc="0" normalizeH="0" baseline="0" noProof="0">
                <a:ln>
                  <a:noFill/>
                </a:ln>
                <a:solidFill>
                  <a:schemeClr val="tx1"/>
                </a:solidFill>
                <a:effectLst/>
                <a:uLnTx/>
                <a:uFillTx/>
                <a:latin typeface="Roboto" pitchFamily="2" charset="0"/>
                <a:ea typeface="Roboto" pitchFamily="2" charset="0"/>
                <a:cs typeface="Arial" panose="020B0604020202020204" pitchFamily="34" charset="0"/>
              </a:rPr>
              <a:t>111 48 Stockholm</a:t>
            </a:r>
            <a:br>
              <a:rPr kumimoji="0" lang="en-US" sz="900" b="0" i="0" u="none" strike="noStrike" kern="1200" cap="none" spc="0" normalizeH="0" baseline="0" noProof="0">
                <a:ln>
                  <a:noFill/>
                </a:ln>
                <a:solidFill>
                  <a:schemeClr val="tx1"/>
                </a:solidFill>
                <a:effectLst/>
                <a:uLnTx/>
                <a:uFillTx/>
                <a:latin typeface="Roboto" pitchFamily="2" charset="0"/>
                <a:ea typeface="Roboto" pitchFamily="2" charset="0"/>
                <a:cs typeface="Arial" panose="020B0604020202020204" pitchFamily="34" charset="0"/>
              </a:rPr>
            </a:br>
            <a:r>
              <a:rPr kumimoji="0" lang="en-US" sz="900" b="0" i="0" u="none" strike="noStrike" kern="1200" cap="none" spc="0" normalizeH="0" baseline="0" noProof="0">
                <a:ln>
                  <a:noFill/>
                </a:ln>
                <a:solidFill>
                  <a:schemeClr val="tx1"/>
                </a:solidFill>
                <a:effectLst/>
                <a:uLnTx/>
                <a:uFillTx/>
                <a:latin typeface="Roboto" pitchFamily="2" charset="0"/>
                <a:ea typeface="Roboto" pitchFamily="2" charset="0"/>
                <a:cs typeface="Arial" panose="020B0604020202020204" pitchFamily="34" charset="0"/>
              </a:rPr>
              <a:t>Tel. +46 8 546 121 00 </a:t>
            </a:r>
          </a:p>
          <a:p>
            <a:pPr marL="0" marR="0" lvl="0" indent="0" algn="l" defTabSz="914400" rtl="0" eaLnBrk="1" fontAlgn="auto" latinLnBrk="0" hangingPunct="1">
              <a:lnSpc>
                <a:spcPts val="1200"/>
              </a:lnSpc>
              <a:spcBef>
                <a:spcPts val="0"/>
              </a:spcBef>
              <a:spcAft>
                <a:spcPts val="0"/>
              </a:spcAft>
              <a:buClr>
                <a:srgbClr val="0099CC"/>
              </a:buClr>
              <a:buSzTx/>
              <a:buFontTx/>
              <a:buNone/>
              <a:tabLst/>
              <a:defRPr/>
            </a:pPr>
            <a:endParaRPr kumimoji="0" lang="en-US" sz="900" b="0" i="0" u="none" strike="noStrike" kern="1200" cap="none" spc="0" normalizeH="0" baseline="0" noProof="0">
              <a:ln>
                <a:noFill/>
              </a:ln>
              <a:solidFill>
                <a:schemeClr val="tx1"/>
              </a:solidFill>
              <a:effectLst/>
              <a:uLnTx/>
              <a:uFillTx/>
              <a:latin typeface="Roboto" pitchFamily="2" charset="0"/>
              <a:ea typeface="Roboto" pitchFamily="2" charset="0"/>
              <a:cs typeface="Arial" panose="020B0604020202020204" pitchFamily="34" charset="0"/>
            </a:endParaRPr>
          </a:p>
          <a:p>
            <a:pPr marL="0" marR="0" lvl="0" indent="0" algn="l" defTabSz="914400" rtl="0" eaLnBrk="1" fontAlgn="auto" latinLnBrk="0" hangingPunct="1">
              <a:lnSpc>
                <a:spcPts val="1200"/>
              </a:lnSpc>
              <a:spcBef>
                <a:spcPts val="0"/>
              </a:spcBef>
              <a:spcAft>
                <a:spcPts val="0"/>
              </a:spcAft>
              <a:buClr>
                <a:srgbClr val="0099CC"/>
              </a:buClr>
              <a:buSzTx/>
              <a:buFontTx/>
              <a:buNone/>
              <a:tabLst/>
              <a:defRPr/>
            </a:pPr>
            <a:endParaRPr kumimoji="0" lang="en-US" sz="1000" b="0" i="0" u="none" strike="noStrike" kern="1200" cap="none" spc="0" normalizeH="0" baseline="0" noProof="0">
              <a:ln>
                <a:noFill/>
              </a:ln>
              <a:solidFill>
                <a:srgbClr val="FFFFFF"/>
              </a:solidFill>
              <a:effectLst/>
              <a:uLnTx/>
              <a:uFillTx/>
              <a:latin typeface="Franklin Gothic Book" panose="020B0503020102020204" pitchFamily="34" charset="0"/>
              <a:ea typeface="Roboto" pitchFamily="2" charset="0"/>
              <a:cs typeface="Arial" panose="020B0604020202020204" pitchFamily="34" charset="0"/>
            </a:endParaRPr>
          </a:p>
        </p:txBody>
      </p:sp>
      <p:pic>
        <p:nvPicPr>
          <p:cNvPr id="15" name="logo_retriever_blue.png" descr="logo_retriever_blue.png">
            <a:extLst>
              <a:ext uri="{FF2B5EF4-FFF2-40B4-BE49-F238E27FC236}">
                <a16:creationId xmlns:a16="http://schemas.microsoft.com/office/drawing/2014/main" id="{3390BD91-AD1D-4625-BF8D-D6AF73890A6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31536" y="2684290"/>
            <a:ext cx="1328928" cy="287718"/>
          </a:xfrm>
          <a:prstGeom prst="rect">
            <a:avLst/>
          </a:prstGeom>
          <a:ln w="12700">
            <a:miter lim="400000"/>
          </a:ln>
        </p:spPr>
      </p:pic>
      <p:sp>
        <p:nvSpPr>
          <p:cNvPr id="22" name="Text Placeholder 4">
            <a:extLst>
              <a:ext uri="{FF2B5EF4-FFF2-40B4-BE49-F238E27FC236}">
                <a16:creationId xmlns:a16="http://schemas.microsoft.com/office/drawing/2014/main" id="{D4CFB62A-3B26-4A96-B4F5-086945FCA7D1}"/>
              </a:ext>
            </a:extLst>
          </p:cNvPr>
          <p:cNvSpPr>
            <a:spLocks noGrp="1"/>
          </p:cNvSpPr>
          <p:nvPr>
            <p:ph type="body" sz="quarter" idx="10" hasCustomPrompt="1"/>
          </p:nvPr>
        </p:nvSpPr>
        <p:spPr>
          <a:xfrm>
            <a:off x="305374" y="5242132"/>
            <a:ext cx="1705919" cy="304800"/>
          </a:xfrm>
          <a:prstGeom prst="rect">
            <a:avLst/>
          </a:prstGeom>
        </p:spPr>
        <p:txBody>
          <a:bodyPr lIns="0" tIns="0" rIns="0" bIns="0" anchor="ctr"/>
          <a:lstStyle>
            <a:lvl1pPr marL="0" indent="0">
              <a:buNone/>
              <a:defRPr sz="1400">
                <a:solidFill>
                  <a:schemeClr val="tx1"/>
                </a:solidFill>
                <a:latin typeface="Cormorant Garamond" panose="00000500000000000000" pitchFamily="2" charset="0"/>
              </a:defRPr>
            </a:lvl1pPr>
          </a:lstStyle>
          <a:p>
            <a:pPr lvl="0"/>
            <a:r>
              <a:rPr lang="en-US" noProof="0"/>
              <a:t>Name</a:t>
            </a:r>
          </a:p>
        </p:txBody>
      </p:sp>
      <p:sp>
        <p:nvSpPr>
          <p:cNvPr id="23" name="Text Placeholder 12">
            <a:extLst>
              <a:ext uri="{FF2B5EF4-FFF2-40B4-BE49-F238E27FC236}">
                <a16:creationId xmlns:a16="http://schemas.microsoft.com/office/drawing/2014/main" id="{375C2975-E27F-4992-84B3-90DB35DE27A8}"/>
              </a:ext>
            </a:extLst>
          </p:cNvPr>
          <p:cNvSpPr>
            <a:spLocks noGrp="1"/>
          </p:cNvSpPr>
          <p:nvPr>
            <p:ph type="body" sz="quarter" idx="11" hasCustomPrompt="1"/>
          </p:nvPr>
        </p:nvSpPr>
        <p:spPr>
          <a:xfrm>
            <a:off x="305374" y="5699065"/>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Titel</a:t>
            </a:r>
          </a:p>
        </p:txBody>
      </p:sp>
      <p:sp>
        <p:nvSpPr>
          <p:cNvPr id="24" name="Text Placeholder 12">
            <a:extLst>
              <a:ext uri="{FF2B5EF4-FFF2-40B4-BE49-F238E27FC236}">
                <a16:creationId xmlns:a16="http://schemas.microsoft.com/office/drawing/2014/main" id="{D659C3A0-A7DB-4EF2-84DF-B0A4342BA654}"/>
              </a:ext>
            </a:extLst>
          </p:cNvPr>
          <p:cNvSpPr>
            <a:spLocks noGrp="1"/>
          </p:cNvSpPr>
          <p:nvPr>
            <p:ph type="body" sz="quarter" idx="19" hasCustomPrompt="1"/>
          </p:nvPr>
        </p:nvSpPr>
        <p:spPr>
          <a:xfrm>
            <a:off x="305374" y="5885868"/>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fornamn.efternamn@retriever.se</a:t>
            </a:r>
          </a:p>
        </p:txBody>
      </p:sp>
      <p:sp>
        <p:nvSpPr>
          <p:cNvPr id="25" name="Text Placeholder 12">
            <a:extLst>
              <a:ext uri="{FF2B5EF4-FFF2-40B4-BE49-F238E27FC236}">
                <a16:creationId xmlns:a16="http://schemas.microsoft.com/office/drawing/2014/main" id="{2C942857-451F-4852-8E68-3329F1097DA1}"/>
              </a:ext>
            </a:extLst>
          </p:cNvPr>
          <p:cNvSpPr>
            <a:spLocks noGrp="1"/>
          </p:cNvSpPr>
          <p:nvPr>
            <p:ph type="body" sz="quarter" idx="20" hasCustomPrompt="1"/>
          </p:nvPr>
        </p:nvSpPr>
        <p:spPr>
          <a:xfrm>
            <a:off x="305374" y="6076863"/>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Tel. +46 8 546 121 00</a:t>
            </a:r>
          </a:p>
        </p:txBody>
      </p:sp>
      <p:sp>
        <p:nvSpPr>
          <p:cNvPr id="26" name="Text Placeholder 4">
            <a:extLst>
              <a:ext uri="{FF2B5EF4-FFF2-40B4-BE49-F238E27FC236}">
                <a16:creationId xmlns:a16="http://schemas.microsoft.com/office/drawing/2014/main" id="{1D16E6E0-A8EA-44B9-B772-70CE86A664D1}"/>
              </a:ext>
            </a:extLst>
          </p:cNvPr>
          <p:cNvSpPr>
            <a:spLocks noGrp="1"/>
          </p:cNvSpPr>
          <p:nvPr>
            <p:ph type="body" sz="quarter" idx="21" hasCustomPrompt="1"/>
          </p:nvPr>
        </p:nvSpPr>
        <p:spPr>
          <a:xfrm>
            <a:off x="2391349" y="5242132"/>
            <a:ext cx="1705919" cy="304800"/>
          </a:xfrm>
          <a:prstGeom prst="rect">
            <a:avLst/>
          </a:prstGeom>
        </p:spPr>
        <p:txBody>
          <a:bodyPr lIns="0" tIns="0" rIns="0" bIns="0" anchor="ctr"/>
          <a:lstStyle>
            <a:lvl1pPr marL="0" indent="0">
              <a:buNone/>
              <a:defRPr sz="1400">
                <a:solidFill>
                  <a:schemeClr val="tx1"/>
                </a:solidFill>
                <a:latin typeface="Cormorant Garamond" panose="00000500000000000000" pitchFamily="2" charset="0"/>
              </a:defRPr>
            </a:lvl1pPr>
          </a:lstStyle>
          <a:p>
            <a:pPr lvl="0"/>
            <a:r>
              <a:rPr lang="en-US" noProof="0"/>
              <a:t>Name</a:t>
            </a:r>
          </a:p>
        </p:txBody>
      </p:sp>
      <p:sp>
        <p:nvSpPr>
          <p:cNvPr id="27" name="Text Placeholder 12">
            <a:extLst>
              <a:ext uri="{FF2B5EF4-FFF2-40B4-BE49-F238E27FC236}">
                <a16:creationId xmlns:a16="http://schemas.microsoft.com/office/drawing/2014/main" id="{2EA0D97B-13AB-468B-ACAC-B45E494CB843}"/>
              </a:ext>
            </a:extLst>
          </p:cNvPr>
          <p:cNvSpPr>
            <a:spLocks noGrp="1"/>
          </p:cNvSpPr>
          <p:nvPr>
            <p:ph type="body" sz="quarter" idx="22" hasCustomPrompt="1"/>
          </p:nvPr>
        </p:nvSpPr>
        <p:spPr>
          <a:xfrm>
            <a:off x="2391349" y="5699065"/>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Titel</a:t>
            </a:r>
          </a:p>
        </p:txBody>
      </p:sp>
      <p:sp>
        <p:nvSpPr>
          <p:cNvPr id="28" name="Text Placeholder 12">
            <a:extLst>
              <a:ext uri="{FF2B5EF4-FFF2-40B4-BE49-F238E27FC236}">
                <a16:creationId xmlns:a16="http://schemas.microsoft.com/office/drawing/2014/main" id="{2524D58F-2D2D-49C7-9BCF-3A0ADBDA02A9}"/>
              </a:ext>
            </a:extLst>
          </p:cNvPr>
          <p:cNvSpPr>
            <a:spLocks noGrp="1"/>
          </p:cNvSpPr>
          <p:nvPr>
            <p:ph type="body" sz="quarter" idx="23" hasCustomPrompt="1"/>
          </p:nvPr>
        </p:nvSpPr>
        <p:spPr>
          <a:xfrm>
            <a:off x="2391349" y="5885868"/>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fornamn.efternamn@retriever.se</a:t>
            </a:r>
          </a:p>
        </p:txBody>
      </p:sp>
      <p:sp>
        <p:nvSpPr>
          <p:cNvPr id="29" name="Text Placeholder 12">
            <a:extLst>
              <a:ext uri="{FF2B5EF4-FFF2-40B4-BE49-F238E27FC236}">
                <a16:creationId xmlns:a16="http://schemas.microsoft.com/office/drawing/2014/main" id="{F8FDB61F-3BDD-4292-91AB-5AED763A659D}"/>
              </a:ext>
            </a:extLst>
          </p:cNvPr>
          <p:cNvSpPr>
            <a:spLocks noGrp="1"/>
          </p:cNvSpPr>
          <p:nvPr>
            <p:ph type="body" sz="quarter" idx="24" hasCustomPrompt="1"/>
          </p:nvPr>
        </p:nvSpPr>
        <p:spPr>
          <a:xfrm>
            <a:off x="2391349" y="6076863"/>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Tel. +46 8 546 121 00</a:t>
            </a:r>
          </a:p>
        </p:txBody>
      </p:sp>
      <p:sp>
        <p:nvSpPr>
          <p:cNvPr id="30" name="Text Placeholder 4">
            <a:extLst>
              <a:ext uri="{FF2B5EF4-FFF2-40B4-BE49-F238E27FC236}">
                <a16:creationId xmlns:a16="http://schemas.microsoft.com/office/drawing/2014/main" id="{F310676D-B617-44BF-B8F4-00EE7E557E8A}"/>
              </a:ext>
            </a:extLst>
          </p:cNvPr>
          <p:cNvSpPr>
            <a:spLocks noGrp="1"/>
          </p:cNvSpPr>
          <p:nvPr>
            <p:ph type="body" sz="quarter" idx="25" hasCustomPrompt="1"/>
          </p:nvPr>
        </p:nvSpPr>
        <p:spPr>
          <a:xfrm>
            <a:off x="4477324" y="5242132"/>
            <a:ext cx="1705919" cy="304800"/>
          </a:xfrm>
          <a:prstGeom prst="rect">
            <a:avLst/>
          </a:prstGeom>
        </p:spPr>
        <p:txBody>
          <a:bodyPr lIns="0" tIns="0" rIns="0" bIns="0" anchor="ctr"/>
          <a:lstStyle>
            <a:lvl1pPr marL="0" indent="0">
              <a:buNone/>
              <a:defRPr sz="1400">
                <a:solidFill>
                  <a:schemeClr val="tx1"/>
                </a:solidFill>
                <a:latin typeface="Cormorant Garamond" panose="00000500000000000000" pitchFamily="2" charset="0"/>
              </a:defRPr>
            </a:lvl1pPr>
          </a:lstStyle>
          <a:p>
            <a:pPr lvl="0"/>
            <a:r>
              <a:rPr lang="en-US" noProof="0"/>
              <a:t>Name</a:t>
            </a:r>
          </a:p>
        </p:txBody>
      </p:sp>
      <p:sp>
        <p:nvSpPr>
          <p:cNvPr id="31" name="Text Placeholder 12">
            <a:extLst>
              <a:ext uri="{FF2B5EF4-FFF2-40B4-BE49-F238E27FC236}">
                <a16:creationId xmlns:a16="http://schemas.microsoft.com/office/drawing/2014/main" id="{F767668E-4694-49D7-A385-59F93F508653}"/>
              </a:ext>
            </a:extLst>
          </p:cNvPr>
          <p:cNvSpPr>
            <a:spLocks noGrp="1"/>
          </p:cNvSpPr>
          <p:nvPr>
            <p:ph type="body" sz="quarter" idx="26" hasCustomPrompt="1"/>
          </p:nvPr>
        </p:nvSpPr>
        <p:spPr>
          <a:xfrm>
            <a:off x="4477324" y="5699065"/>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Titel</a:t>
            </a:r>
          </a:p>
        </p:txBody>
      </p:sp>
      <p:sp>
        <p:nvSpPr>
          <p:cNvPr id="32" name="Text Placeholder 12">
            <a:extLst>
              <a:ext uri="{FF2B5EF4-FFF2-40B4-BE49-F238E27FC236}">
                <a16:creationId xmlns:a16="http://schemas.microsoft.com/office/drawing/2014/main" id="{66F43D0A-4812-4193-9328-6B12B90F5D8E}"/>
              </a:ext>
            </a:extLst>
          </p:cNvPr>
          <p:cNvSpPr>
            <a:spLocks noGrp="1"/>
          </p:cNvSpPr>
          <p:nvPr>
            <p:ph type="body" sz="quarter" idx="27" hasCustomPrompt="1"/>
          </p:nvPr>
        </p:nvSpPr>
        <p:spPr>
          <a:xfrm>
            <a:off x="4477324" y="5885868"/>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fornamn.efternamn@retriever.se</a:t>
            </a:r>
          </a:p>
        </p:txBody>
      </p:sp>
      <p:sp>
        <p:nvSpPr>
          <p:cNvPr id="33" name="Text Placeholder 12">
            <a:extLst>
              <a:ext uri="{FF2B5EF4-FFF2-40B4-BE49-F238E27FC236}">
                <a16:creationId xmlns:a16="http://schemas.microsoft.com/office/drawing/2014/main" id="{59F97266-FAA8-4E89-9FDD-DF4EFA942A5D}"/>
              </a:ext>
            </a:extLst>
          </p:cNvPr>
          <p:cNvSpPr>
            <a:spLocks noGrp="1"/>
          </p:cNvSpPr>
          <p:nvPr>
            <p:ph type="body" sz="quarter" idx="28" hasCustomPrompt="1"/>
          </p:nvPr>
        </p:nvSpPr>
        <p:spPr>
          <a:xfrm>
            <a:off x="4477324" y="6076863"/>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Tel. +46 8 546 121 00</a:t>
            </a:r>
          </a:p>
        </p:txBody>
      </p:sp>
      <p:sp>
        <p:nvSpPr>
          <p:cNvPr id="34" name="Text Placeholder 4">
            <a:extLst>
              <a:ext uri="{FF2B5EF4-FFF2-40B4-BE49-F238E27FC236}">
                <a16:creationId xmlns:a16="http://schemas.microsoft.com/office/drawing/2014/main" id="{7DD99DC5-6E99-471A-95CF-3DA05ED4EC5D}"/>
              </a:ext>
            </a:extLst>
          </p:cNvPr>
          <p:cNvSpPr>
            <a:spLocks noGrp="1"/>
          </p:cNvSpPr>
          <p:nvPr>
            <p:ph type="body" sz="quarter" idx="29" hasCustomPrompt="1"/>
          </p:nvPr>
        </p:nvSpPr>
        <p:spPr>
          <a:xfrm>
            <a:off x="6563299" y="5242132"/>
            <a:ext cx="1705919" cy="304800"/>
          </a:xfrm>
          <a:prstGeom prst="rect">
            <a:avLst/>
          </a:prstGeom>
        </p:spPr>
        <p:txBody>
          <a:bodyPr lIns="0" tIns="0" rIns="0" bIns="0" anchor="ctr"/>
          <a:lstStyle>
            <a:lvl1pPr marL="0" indent="0">
              <a:buNone/>
              <a:defRPr sz="1400">
                <a:solidFill>
                  <a:schemeClr val="tx1"/>
                </a:solidFill>
                <a:latin typeface="Cormorant Garamond" panose="00000500000000000000" pitchFamily="2" charset="0"/>
              </a:defRPr>
            </a:lvl1pPr>
          </a:lstStyle>
          <a:p>
            <a:pPr lvl="0"/>
            <a:r>
              <a:rPr lang="en-US" noProof="0"/>
              <a:t>Name</a:t>
            </a:r>
          </a:p>
        </p:txBody>
      </p:sp>
      <p:sp>
        <p:nvSpPr>
          <p:cNvPr id="35" name="Text Placeholder 12">
            <a:extLst>
              <a:ext uri="{FF2B5EF4-FFF2-40B4-BE49-F238E27FC236}">
                <a16:creationId xmlns:a16="http://schemas.microsoft.com/office/drawing/2014/main" id="{ED1ABD34-9C9C-44CB-8C78-3E8C5B1F1DE9}"/>
              </a:ext>
            </a:extLst>
          </p:cNvPr>
          <p:cNvSpPr>
            <a:spLocks noGrp="1"/>
          </p:cNvSpPr>
          <p:nvPr>
            <p:ph type="body" sz="quarter" idx="30" hasCustomPrompt="1"/>
          </p:nvPr>
        </p:nvSpPr>
        <p:spPr>
          <a:xfrm>
            <a:off x="6563299" y="5699065"/>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Titel</a:t>
            </a:r>
          </a:p>
        </p:txBody>
      </p:sp>
      <p:sp>
        <p:nvSpPr>
          <p:cNvPr id="36" name="Text Placeholder 12">
            <a:extLst>
              <a:ext uri="{FF2B5EF4-FFF2-40B4-BE49-F238E27FC236}">
                <a16:creationId xmlns:a16="http://schemas.microsoft.com/office/drawing/2014/main" id="{DF6FC63A-C6AE-47D6-ABD3-40E55062210B}"/>
              </a:ext>
            </a:extLst>
          </p:cNvPr>
          <p:cNvSpPr>
            <a:spLocks noGrp="1"/>
          </p:cNvSpPr>
          <p:nvPr>
            <p:ph type="body" sz="quarter" idx="31" hasCustomPrompt="1"/>
          </p:nvPr>
        </p:nvSpPr>
        <p:spPr>
          <a:xfrm>
            <a:off x="6563299" y="5885868"/>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fornamn.efternamn@retriever.se</a:t>
            </a:r>
          </a:p>
        </p:txBody>
      </p:sp>
      <p:sp>
        <p:nvSpPr>
          <p:cNvPr id="37" name="Text Placeholder 12">
            <a:extLst>
              <a:ext uri="{FF2B5EF4-FFF2-40B4-BE49-F238E27FC236}">
                <a16:creationId xmlns:a16="http://schemas.microsoft.com/office/drawing/2014/main" id="{9130248C-3560-4715-9247-2DE11CE44FD6}"/>
              </a:ext>
            </a:extLst>
          </p:cNvPr>
          <p:cNvSpPr>
            <a:spLocks noGrp="1"/>
          </p:cNvSpPr>
          <p:nvPr>
            <p:ph type="body" sz="quarter" idx="32" hasCustomPrompt="1"/>
          </p:nvPr>
        </p:nvSpPr>
        <p:spPr>
          <a:xfrm>
            <a:off x="6563299" y="6076863"/>
            <a:ext cx="1705918" cy="162192"/>
          </a:xfrm>
          <a:prstGeom prst="rect">
            <a:avLst/>
          </a:prstGeom>
        </p:spPr>
        <p:txBody>
          <a:bodyPr lIns="0" tIns="0" rIns="0" bIns="0" anchor="ctr"/>
          <a:lstStyle>
            <a:lvl1pPr marL="0" indent="0">
              <a:lnSpc>
                <a:spcPts val="600"/>
              </a:lnSpc>
              <a:buNone/>
              <a:defRPr sz="900">
                <a:solidFill>
                  <a:schemeClr val="tx1"/>
                </a:solidFill>
                <a:latin typeface="Roboto" pitchFamily="2" charset="0"/>
                <a:ea typeface="Roboto" pitchFamily="2" charset="0"/>
              </a:defRPr>
            </a:lvl1pPr>
          </a:lstStyle>
          <a:p>
            <a:pPr lvl="0"/>
            <a:r>
              <a:rPr lang="en-US" noProof="0"/>
              <a:t>Tel. +46 8 546 121 00</a:t>
            </a:r>
          </a:p>
        </p:txBody>
      </p:sp>
    </p:spTree>
    <p:extLst>
      <p:ext uri="{BB962C8B-B14F-4D97-AF65-F5344CB8AC3E}">
        <p14:creationId xmlns:p14="http://schemas.microsoft.com/office/powerpoint/2010/main" val="2756528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B126F-E95A-4A0B-A1B9-EAACCE4067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Rectangle 5">
            <a:extLst>
              <a:ext uri="{FF2B5EF4-FFF2-40B4-BE49-F238E27FC236}">
                <a16:creationId xmlns:a16="http://schemas.microsoft.com/office/drawing/2014/main" id="{B97E0C41-2F15-44F1-96DA-4D5B77A7139D}"/>
              </a:ext>
            </a:extLst>
          </p:cNvPr>
          <p:cNvSpPr/>
          <p:nvPr userDrawn="1"/>
        </p:nvSpPr>
        <p:spPr>
          <a:xfrm>
            <a:off x="5169260" y="2735847"/>
            <a:ext cx="385590" cy="385590"/>
          </a:xfrm>
          <a:prstGeom prst="rect">
            <a:avLst/>
          </a:prstGeom>
          <a:solidFill>
            <a:srgbClr val="191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E682391-8962-4EA1-BD93-5DA7E17E1916}"/>
              </a:ext>
            </a:extLst>
          </p:cNvPr>
          <p:cNvSpPr/>
          <p:nvPr userDrawn="1"/>
        </p:nvSpPr>
        <p:spPr>
          <a:xfrm>
            <a:off x="5169260" y="3186888"/>
            <a:ext cx="385590" cy="385590"/>
          </a:xfrm>
          <a:prstGeom prst="rect">
            <a:avLst/>
          </a:prstGeom>
          <a:solidFill>
            <a:srgbClr val="6E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B4D058-A598-4F07-BF71-5E894B5D603B}"/>
              </a:ext>
            </a:extLst>
          </p:cNvPr>
          <p:cNvSpPr/>
          <p:nvPr userDrawn="1"/>
        </p:nvSpPr>
        <p:spPr>
          <a:xfrm>
            <a:off x="5174768" y="3637929"/>
            <a:ext cx="385590" cy="385590"/>
          </a:xfrm>
          <a:prstGeom prst="rect">
            <a:avLst/>
          </a:prstGeom>
          <a:solidFill>
            <a:srgbClr val="F1D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9D71AB2-DE47-4AB4-9E88-4CFD5A48E51A}"/>
              </a:ext>
            </a:extLst>
          </p:cNvPr>
          <p:cNvSpPr/>
          <p:nvPr userDrawn="1"/>
        </p:nvSpPr>
        <p:spPr>
          <a:xfrm>
            <a:off x="5620951" y="2735847"/>
            <a:ext cx="385590" cy="385590"/>
          </a:xfrm>
          <a:prstGeom prst="rect">
            <a:avLst/>
          </a:prstGeom>
          <a:solidFill>
            <a:srgbClr val="278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0E0EFF8-C3D2-4C0B-9117-072F1382FF7A}"/>
              </a:ext>
            </a:extLst>
          </p:cNvPr>
          <p:cNvSpPr/>
          <p:nvPr userDrawn="1"/>
        </p:nvSpPr>
        <p:spPr>
          <a:xfrm>
            <a:off x="5620951" y="3186888"/>
            <a:ext cx="385590" cy="385590"/>
          </a:xfrm>
          <a:prstGeom prst="rect">
            <a:avLst/>
          </a:prstGeom>
          <a:solidFill>
            <a:srgbClr val="F19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E4078E-18EA-48D8-B1EF-96C60238A4A1}"/>
              </a:ext>
            </a:extLst>
          </p:cNvPr>
          <p:cNvSpPr/>
          <p:nvPr userDrawn="1"/>
        </p:nvSpPr>
        <p:spPr>
          <a:xfrm>
            <a:off x="5620951" y="3637929"/>
            <a:ext cx="385590" cy="385590"/>
          </a:xfrm>
          <a:prstGeom prst="rect">
            <a:avLst/>
          </a:prstGeom>
          <a:solidFill>
            <a:srgbClr val="FAC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EC9FCA-C7F1-46B7-847B-115005F35F9B}"/>
              </a:ext>
            </a:extLst>
          </p:cNvPr>
          <p:cNvSpPr/>
          <p:nvPr userDrawn="1"/>
        </p:nvSpPr>
        <p:spPr>
          <a:xfrm>
            <a:off x="4717569" y="2735847"/>
            <a:ext cx="385590" cy="1287672"/>
          </a:xfrm>
          <a:prstGeom prst="rect">
            <a:avLst/>
          </a:prstGeom>
          <a:solidFill>
            <a:srgbClr val="080B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B93B33A-0F7C-4128-AD92-C29651D0407F}"/>
              </a:ext>
            </a:extLst>
          </p:cNvPr>
          <p:cNvPicPr>
            <a:picLocks noChangeAspect="1"/>
          </p:cNvPicPr>
          <p:nvPr userDrawn="1"/>
        </p:nvPicPr>
        <p:blipFill>
          <a:blip r:embed="rId2"/>
          <a:stretch>
            <a:fillRect/>
          </a:stretch>
        </p:blipFill>
        <p:spPr>
          <a:xfrm>
            <a:off x="6072642" y="2735847"/>
            <a:ext cx="819150" cy="704850"/>
          </a:xfrm>
          <a:prstGeom prst="rect">
            <a:avLst/>
          </a:prstGeom>
        </p:spPr>
      </p:pic>
    </p:spTree>
    <p:extLst>
      <p:ext uri="{BB962C8B-B14F-4D97-AF65-F5344CB8AC3E}">
        <p14:creationId xmlns:p14="http://schemas.microsoft.com/office/powerpoint/2010/main" val="3591890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hapter_warm">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2582A-C074-4978-A417-59A669C3E22C}"/>
              </a:ext>
            </a:extLst>
          </p:cNvPr>
          <p:cNvSpPr>
            <a:spLocks noGrp="1"/>
          </p:cNvSpPr>
          <p:nvPr>
            <p:ph type="ctrTitle" hasCustomPrompt="1"/>
          </p:nvPr>
        </p:nvSpPr>
        <p:spPr>
          <a:xfrm>
            <a:off x="3576118" y="3241140"/>
            <a:ext cx="8615881" cy="816169"/>
          </a:xfrm>
          <a:prstGeom prst="rect">
            <a:avLst/>
          </a:prstGeom>
        </p:spPr>
        <p:txBody>
          <a:bodyPr lIns="0" tIns="0" rIns="0" bIns="0" anchor="ctr"/>
          <a:lstStyle>
            <a:lvl1pPr algn="l">
              <a:defRPr sz="4800">
                <a:solidFill>
                  <a:schemeClr val="tx1"/>
                </a:solidFill>
                <a:latin typeface="Cormorant Garamond" panose="00000500000000000000" pitchFamily="2" charset="0"/>
              </a:defRPr>
            </a:lvl1pPr>
          </a:lstStyle>
          <a:p>
            <a:r>
              <a:rPr lang="en-US" sz="4800" noProof="0"/>
              <a:t>Name the chapter</a:t>
            </a:r>
            <a:endParaRPr lang="en-US" noProof="0"/>
          </a:p>
        </p:txBody>
      </p:sp>
      <p:cxnSp>
        <p:nvCxnSpPr>
          <p:cNvPr id="6" name="Straight Connector 5">
            <a:extLst>
              <a:ext uri="{FF2B5EF4-FFF2-40B4-BE49-F238E27FC236}">
                <a16:creationId xmlns:a16="http://schemas.microsoft.com/office/drawing/2014/main" id="{BAB2A2B4-8D80-4EEA-B229-0E2DD76E81C0}"/>
              </a:ext>
            </a:extLst>
          </p:cNvPr>
          <p:cNvCxnSpPr>
            <a:cxnSpLocks/>
          </p:cNvCxnSpPr>
          <p:nvPr userDrawn="1"/>
        </p:nvCxnSpPr>
        <p:spPr>
          <a:xfrm>
            <a:off x="3576118" y="4057309"/>
            <a:ext cx="8057585" cy="0"/>
          </a:xfrm>
          <a:prstGeom prst="line">
            <a:avLst/>
          </a:prstGeom>
          <a:ln w="9525">
            <a:solidFill>
              <a:schemeClr val="tx1"/>
            </a:solidFill>
          </a:ln>
        </p:spPr>
        <p:style>
          <a:lnRef idx="1">
            <a:schemeClr val="accent5"/>
          </a:lnRef>
          <a:fillRef idx="0">
            <a:schemeClr val="accent5"/>
          </a:fillRef>
          <a:effectRef idx="0">
            <a:schemeClr val="accent5"/>
          </a:effectRef>
          <a:fontRef idx="minor">
            <a:schemeClr val="tx1"/>
          </a:fontRef>
        </p:style>
      </p:cxnSp>
      <p:pic>
        <p:nvPicPr>
          <p:cNvPr id="5" name="Picture 4" descr="Icon&#10;&#10;Description automatically generated">
            <a:extLst>
              <a:ext uri="{FF2B5EF4-FFF2-40B4-BE49-F238E27FC236}">
                <a16:creationId xmlns:a16="http://schemas.microsoft.com/office/drawing/2014/main" id="{167250E0-8D98-4C65-ADA8-28BBC917A3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26329" y="2981469"/>
            <a:ext cx="998284" cy="1345058"/>
          </a:xfrm>
          <a:prstGeom prst="rect">
            <a:avLst/>
          </a:prstGeom>
        </p:spPr>
      </p:pic>
    </p:spTree>
    <p:extLst>
      <p:ext uri="{BB962C8B-B14F-4D97-AF65-F5344CB8AC3E}">
        <p14:creationId xmlns:p14="http://schemas.microsoft.com/office/powerpoint/2010/main" val="3046298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able_of_contents_dark">
    <p:bg>
      <p:bgPr>
        <a:solidFill>
          <a:srgbClr val="19183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chemeClr val="bg1"/>
                </a:solidFill>
                <a:latin typeface="Cormorant Garamond" panose="00000500000000000000" pitchFamily="2" charset="0"/>
                <a:ea typeface="Roboto" pitchFamily="2" charset="0"/>
              </a:defRPr>
            </a:lvl1pPr>
          </a:lstStyle>
          <a:p>
            <a:r>
              <a:rPr lang="en-US" noProof="0"/>
              <a:t>Table of content</a:t>
            </a:r>
          </a:p>
        </p:txBody>
      </p:sp>
      <p:pic>
        <p:nvPicPr>
          <p:cNvPr id="3" name="Picture 2">
            <a:extLst>
              <a:ext uri="{FF2B5EF4-FFF2-40B4-BE49-F238E27FC236}">
                <a16:creationId xmlns:a16="http://schemas.microsoft.com/office/drawing/2014/main" id="{113CFB92-322E-4D5E-9F24-F46C9817E614}"/>
              </a:ext>
            </a:extLst>
          </p:cNvPr>
          <p:cNvPicPr>
            <a:picLocks noChangeAspect="1"/>
          </p:cNvPicPr>
          <p:nvPr userDrawn="1"/>
        </p:nvPicPr>
        <p:blipFill>
          <a:blip r:embed="rId2" cstate="print">
            <a:clrChange>
              <a:clrFrom>
                <a:srgbClr val="080A35"/>
              </a:clrFrom>
              <a:clrTo>
                <a:srgbClr val="080A35">
                  <a:alpha val="0"/>
                </a:srgbClr>
              </a:clrTo>
            </a:clrChange>
            <a:extLst>
              <a:ext uri="{28A0092B-C50C-407E-A947-70E740481C1C}">
                <a14:useLocalDpi xmlns:a14="http://schemas.microsoft.com/office/drawing/2010/main"/>
              </a:ext>
            </a:extLst>
          </a:blip>
          <a:stretch>
            <a:fillRect/>
          </a:stretch>
        </p:blipFill>
        <p:spPr>
          <a:xfrm>
            <a:off x="456164" y="240865"/>
            <a:ext cx="448296" cy="570141"/>
          </a:xfrm>
          <a:prstGeom prst="rect">
            <a:avLst/>
          </a:prstGeom>
        </p:spPr>
      </p:pic>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589EBF"/>
            </a:solidFill>
          </a:ln>
        </p:spPr>
        <p:style>
          <a:lnRef idx="1">
            <a:schemeClr val="accent5"/>
          </a:lnRef>
          <a:fillRef idx="0">
            <a:schemeClr val="accent5"/>
          </a:fillRef>
          <a:effectRef idx="0">
            <a:schemeClr val="accent5"/>
          </a:effectRef>
          <a:fontRef idx="minor">
            <a:schemeClr val="tx1"/>
          </a:fontRef>
        </p:style>
      </p:cxnSp>
      <p:sp>
        <p:nvSpPr>
          <p:cNvPr id="4" name="Slide Number Placeholder 3">
            <a:extLst>
              <a:ext uri="{FF2B5EF4-FFF2-40B4-BE49-F238E27FC236}">
                <a16:creationId xmlns:a16="http://schemas.microsoft.com/office/drawing/2014/main" id="{CFC845EC-2A8D-4F00-8544-79DC7414E730}"/>
              </a:ext>
            </a:extLst>
          </p:cNvPr>
          <p:cNvSpPr>
            <a:spLocks noGrp="1"/>
          </p:cNvSpPr>
          <p:nvPr>
            <p:ph type="sldNum" sz="quarter" idx="10"/>
          </p:nvPr>
        </p:nvSpPr>
        <p:spPr>
          <a:xfrm>
            <a:off x="10451218" y="345248"/>
            <a:ext cx="1014742" cy="380310"/>
          </a:xfrm>
        </p:spPr>
        <p:txBody>
          <a:bodyPr/>
          <a:lstStyle>
            <a:lvl1pPr>
              <a:defRPr sz="1200">
                <a:solidFill>
                  <a:schemeClr val="bg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6" name="Text Placeholder 10">
            <a:extLst>
              <a:ext uri="{FF2B5EF4-FFF2-40B4-BE49-F238E27FC236}">
                <a16:creationId xmlns:a16="http://schemas.microsoft.com/office/drawing/2014/main" id="{B6F8018B-6445-49B5-B30A-B633FB55B961}"/>
              </a:ext>
            </a:extLst>
          </p:cNvPr>
          <p:cNvSpPr>
            <a:spLocks noGrp="1"/>
          </p:cNvSpPr>
          <p:nvPr>
            <p:ph type="body" sz="quarter" idx="12" hasCustomPrompt="1"/>
          </p:nvPr>
        </p:nvSpPr>
        <p:spPr>
          <a:xfrm>
            <a:off x="1165225" y="1420812"/>
            <a:ext cx="4421188" cy="4666127"/>
          </a:xfrm>
          <a:prstGeom prst="rect">
            <a:avLst/>
          </a:prstGeom>
        </p:spPr>
        <p:txBody>
          <a:bodyPr/>
          <a:lstStyle>
            <a:lvl1pPr marL="0" indent="0">
              <a:buNone/>
              <a:defRPr sz="1200">
                <a:solidFill>
                  <a:schemeClr val="bg1"/>
                </a:solidFill>
              </a:defRPr>
            </a:lvl1pPr>
          </a:lstStyle>
          <a:p>
            <a:pPr lvl="0"/>
            <a:r>
              <a:rPr lang="en-US" noProof="0"/>
              <a:t>Table of content		1.</a:t>
            </a:r>
          </a:p>
        </p:txBody>
      </p:sp>
    </p:spTree>
    <p:extLst>
      <p:ext uri="{BB962C8B-B14F-4D97-AF65-F5344CB8AC3E}">
        <p14:creationId xmlns:p14="http://schemas.microsoft.com/office/powerpoint/2010/main" val="3291835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able_of_contents_warm">
    <p:bg>
      <p:bgPr>
        <a:solidFill>
          <a:srgbClr val="F1DE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470D6-A337-447D-B93A-53983B6A6046}"/>
              </a:ext>
            </a:extLst>
          </p:cNvPr>
          <p:cNvSpPr>
            <a:spLocks noGrp="1"/>
          </p:cNvSpPr>
          <p:nvPr>
            <p:ph type="title" hasCustomPrompt="1"/>
          </p:nvPr>
        </p:nvSpPr>
        <p:spPr>
          <a:xfrm>
            <a:off x="1166187" y="345248"/>
            <a:ext cx="7729330" cy="380310"/>
          </a:xfrm>
          <a:prstGeom prst="rect">
            <a:avLst/>
          </a:prstGeom>
        </p:spPr>
        <p:txBody>
          <a:bodyPr lIns="0" tIns="0" rIns="0" bIns="0" anchor="ctr"/>
          <a:lstStyle>
            <a:lvl1pPr>
              <a:defRPr sz="2400">
                <a:solidFill>
                  <a:srgbClr val="231F20"/>
                </a:solidFill>
                <a:latin typeface="Cormorant Garamond" panose="00000500000000000000" pitchFamily="2" charset="0"/>
                <a:ea typeface="Roboto" pitchFamily="2" charset="0"/>
              </a:defRPr>
            </a:lvl1pPr>
          </a:lstStyle>
          <a:p>
            <a:r>
              <a:rPr lang="en-US" noProof="0"/>
              <a:t>Table of content</a:t>
            </a:r>
          </a:p>
        </p:txBody>
      </p:sp>
      <p:cxnSp>
        <p:nvCxnSpPr>
          <p:cNvPr id="8" name="Straight Connector 7">
            <a:extLst>
              <a:ext uri="{FF2B5EF4-FFF2-40B4-BE49-F238E27FC236}">
                <a16:creationId xmlns:a16="http://schemas.microsoft.com/office/drawing/2014/main" id="{05C4221E-45E8-4404-82A7-855A4E689D2D}"/>
              </a:ext>
            </a:extLst>
          </p:cNvPr>
          <p:cNvCxnSpPr>
            <a:cxnSpLocks/>
          </p:cNvCxnSpPr>
          <p:nvPr userDrawn="1"/>
        </p:nvCxnSpPr>
        <p:spPr>
          <a:xfrm>
            <a:off x="1165038" y="771060"/>
            <a:ext cx="10300922" cy="0"/>
          </a:xfrm>
          <a:prstGeom prst="line">
            <a:avLst/>
          </a:prstGeom>
          <a:ln w="9525">
            <a:solidFill>
              <a:srgbClr val="231F20"/>
            </a:solidFill>
          </a:ln>
        </p:spPr>
        <p:style>
          <a:lnRef idx="1">
            <a:schemeClr val="accent5"/>
          </a:lnRef>
          <a:fillRef idx="0">
            <a:schemeClr val="accent5"/>
          </a:fillRef>
          <a:effectRef idx="0">
            <a:schemeClr val="accent5"/>
          </a:effectRef>
          <a:fontRef idx="minor">
            <a:schemeClr val="tx1"/>
          </a:fontRef>
        </p:style>
      </p:cxnSp>
      <p:pic>
        <p:nvPicPr>
          <p:cNvPr id="10" name="Picture 9" descr="Icon&#10;&#10;Description automatically generated">
            <a:extLst>
              <a:ext uri="{FF2B5EF4-FFF2-40B4-BE49-F238E27FC236}">
                <a16:creationId xmlns:a16="http://schemas.microsoft.com/office/drawing/2014/main" id="{42A557B0-E512-4993-883E-015A569C94B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4537" y="82197"/>
            <a:ext cx="652606" cy="879301"/>
          </a:xfrm>
          <a:prstGeom prst="rect">
            <a:avLst/>
          </a:prstGeom>
        </p:spPr>
      </p:pic>
      <p:sp>
        <p:nvSpPr>
          <p:cNvPr id="6" name="Slide Number Placeholder 3">
            <a:extLst>
              <a:ext uri="{FF2B5EF4-FFF2-40B4-BE49-F238E27FC236}">
                <a16:creationId xmlns:a16="http://schemas.microsoft.com/office/drawing/2014/main" id="{CEB3757C-D1BE-453A-8A2D-FA3C9C96C418}"/>
              </a:ext>
            </a:extLst>
          </p:cNvPr>
          <p:cNvSpPr>
            <a:spLocks noGrp="1"/>
          </p:cNvSpPr>
          <p:nvPr>
            <p:ph type="sldNum" sz="quarter" idx="10"/>
          </p:nvPr>
        </p:nvSpPr>
        <p:spPr>
          <a:xfrm>
            <a:off x="10451218" y="345248"/>
            <a:ext cx="1014742" cy="380310"/>
          </a:xfrm>
        </p:spPr>
        <p:txBody>
          <a:bodyPr/>
          <a:lstStyle>
            <a:lvl1pPr>
              <a:defRPr sz="1200">
                <a:solidFill>
                  <a:schemeClr val="tx1"/>
                </a:solidFill>
                <a:latin typeface="Roboto" pitchFamily="2" charset="0"/>
                <a:ea typeface="Roboto" pitchFamily="2" charset="0"/>
              </a:defRPr>
            </a:lvl1pPr>
          </a:lstStyle>
          <a:p>
            <a:fld id="{92CFB824-5EC6-4B9D-B435-9ADD20594FC3}" type="slidenum">
              <a:rPr lang="en-US" noProof="0" smtClean="0"/>
              <a:pPr/>
              <a:t>‹#›</a:t>
            </a:fld>
            <a:endParaRPr lang="en-US" noProof="0"/>
          </a:p>
        </p:txBody>
      </p:sp>
      <p:sp>
        <p:nvSpPr>
          <p:cNvPr id="7" name="Text Placeholder 10">
            <a:extLst>
              <a:ext uri="{FF2B5EF4-FFF2-40B4-BE49-F238E27FC236}">
                <a16:creationId xmlns:a16="http://schemas.microsoft.com/office/drawing/2014/main" id="{C1E4F78B-E6F5-4436-92EE-3BA998224F09}"/>
              </a:ext>
            </a:extLst>
          </p:cNvPr>
          <p:cNvSpPr>
            <a:spLocks noGrp="1"/>
          </p:cNvSpPr>
          <p:nvPr>
            <p:ph type="body" sz="quarter" idx="12" hasCustomPrompt="1"/>
          </p:nvPr>
        </p:nvSpPr>
        <p:spPr>
          <a:xfrm>
            <a:off x="1165225" y="1420812"/>
            <a:ext cx="4421188" cy="4666127"/>
          </a:xfrm>
          <a:prstGeom prst="rect">
            <a:avLst/>
          </a:prstGeom>
        </p:spPr>
        <p:txBody>
          <a:bodyPr/>
          <a:lstStyle>
            <a:lvl1pPr marL="0" indent="0">
              <a:buNone/>
              <a:defRPr sz="1200"/>
            </a:lvl1pPr>
          </a:lstStyle>
          <a:p>
            <a:pPr lvl="0"/>
            <a:r>
              <a:rPr lang="en-US" noProof="0"/>
              <a:t>Table of content			2.</a:t>
            </a:r>
          </a:p>
        </p:txBody>
      </p:sp>
    </p:spTree>
    <p:extLst>
      <p:ext uri="{BB962C8B-B14F-4D97-AF65-F5344CB8AC3E}">
        <p14:creationId xmlns:p14="http://schemas.microsoft.com/office/powerpoint/2010/main" val="39956584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ags" Target="../tags/tag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C7BAB0-CB36-4289-A5B2-B769054836CD}"/>
              </a:ext>
            </a:extLst>
          </p:cNvPr>
          <p:cNvSpPr>
            <a:spLocks noGrp="1"/>
          </p:cNvSpPr>
          <p:nvPr>
            <p:ph type="sldNum" sz="quarter" idx="4"/>
          </p:nvPr>
        </p:nvSpPr>
        <p:spPr>
          <a:xfrm>
            <a:off x="8610600" y="29958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FB824-5EC6-4B9D-B435-9ADD20594FC3}" type="slidenum">
              <a:rPr lang="en-US" smtClean="0"/>
              <a:t>‹#›</a:t>
            </a:fld>
            <a:endParaRPr lang="en-US"/>
          </a:p>
        </p:txBody>
      </p:sp>
      <p:sp>
        <p:nvSpPr>
          <p:cNvPr id="3" name="xxLanguageTextBox">
            <a:extLst>
              <a:ext uri="{FF2B5EF4-FFF2-40B4-BE49-F238E27FC236}">
                <a16:creationId xmlns:a16="http://schemas.microsoft.com/office/drawing/2014/main" id="{B284ACBB-BA6C-44A4-B635-E616E3509651}"/>
              </a:ext>
            </a:extLst>
          </p:cNvPr>
          <p:cNvSpPr/>
          <p:nvPr userDrawn="1">
            <p:custDataLst>
              <p:tags r:id="rId67"/>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460684"/>
      </p:ext>
    </p:extLst>
  </p:cSld>
  <p:clrMap bg1="lt1" tx1="dk1" bg2="lt2" tx2="dk2" accent1="accent1" accent2="accent2" accent3="accent3" accent4="accent4" accent5="accent5" accent6="accent6" hlink="hlink" folHlink="folHlink"/>
  <p:sldLayoutIdLst>
    <p:sldLayoutId id="2147483649" r:id="rId1"/>
    <p:sldLayoutId id="2147483719" r:id="rId2"/>
    <p:sldLayoutId id="2147483653" r:id="rId3"/>
    <p:sldLayoutId id="2147483652" r:id="rId4"/>
    <p:sldLayoutId id="2147483654" r:id="rId5"/>
    <p:sldLayoutId id="2147483669" r:id="rId6"/>
    <p:sldLayoutId id="2147483670" r:id="rId7"/>
    <p:sldLayoutId id="2147483655" r:id="rId8"/>
    <p:sldLayoutId id="2147483657" r:id="rId9"/>
    <p:sldLayoutId id="2147483656" r:id="rId10"/>
    <p:sldLayoutId id="2147483686" r:id="rId11"/>
    <p:sldLayoutId id="2147483685" r:id="rId12"/>
    <p:sldLayoutId id="2147483704" r:id="rId13"/>
    <p:sldLayoutId id="2147483703" r:id="rId14"/>
    <p:sldLayoutId id="2147483688" r:id="rId15"/>
    <p:sldLayoutId id="2147483687" r:id="rId16"/>
    <p:sldLayoutId id="2147483690" r:id="rId17"/>
    <p:sldLayoutId id="2147483689" r:id="rId18"/>
    <p:sldLayoutId id="2147483708" r:id="rId19"/>
    <p:sldLayoutId id="2147483707" r:id="rId20"/>
    <p:sldLayoutId id="2147483710" r:id="rId21"/>
    <p:sldLayoutId id="2147483709" r:id="rId22"/>
    <p:sldLayoutId id="2147483712" r:id="rId23"/>
    <p:sldLayoutId id="2147483711" r:id="rId24"/>
    <p:sldLayoutId id="2147483714" r:id="rId25"/>
    <p:sldLayoutId id="2147483713" r:id="rId26"/>
    <p:sldLayoutId id="2147483665" r:id="rId27"/>
    <p:sldLayoutId id="2147483664" r:id="rId28"/>
    <p:sldLayoutId id="2147483661" r:id="rId29"/>
    <p:sldLayoutId id="2147483658" r:id="rId30"/>
    <p:sldLayoutId id="2147483694" r:id="rId31"/>
    <p:sldLayoutId id="2147483693" r:id="rId32"/>
    <p:sldLayoutId id="2147483692" r:id="rId33"/>
    <p:sldLayoutId id="2147483691" r:id="rId34"/>
    <p:sldLayoutId id="2147483706" r:id="rId35"/>
    <p:sldLayoutId id="2147483705" r:id="rId36"/>
    <p:sldLayoutId id="2147483696" r:id="rId37"/>
    <p:sldLayoutId id="2147483695" r:id="rId38"/>
    <p:sldLayoutId id="2147483681" r:id="rId39"/>
    <p:sldLayoutId id="2147483672" r:id="rId40"/>
    <p:sldLayoutId id="2147483673" r:id="rId41"/>
    <p:sldLayoutId id="2147483682" r:id="rId42"/>
    <p:sldLayoutId id="2147483668" r:id="rId43"/>
    <p:sldLayoutId id="2147483667" r:id="rId44"/>
    <p:sldLayoutId id="2147483684" r:id="rId45"/>
    <p:sldLayoutId id="2147483683" r:id="rId46"/>
    <p:sldLayoutId id="2147483717" r:id="rId47"/>
    <p:sldLayoutId id="2147483678" r:id="rId48"/>
    <p:sldLayoutId id="2147483679" r:id="rId49"/>
    <p:sldLayoutId id="2147483697" r:id="rId50"/>
    <p:sldLayoutId id="2147483680" r:id="rId51"/>
    <p:sldLayoutId id="2147483660" r:id="rId52"/>
    <p:sldLayoutId id="2147483698" r:id="rId53"/>
    <p:sldLayoutId id="2147483699" r:id="rId54"/>
    <p:sldLayoutId id="2147483700" r:id="rId55"/>
    <p:sldLayoutId id="2147483701" r:id="rId56"/>
    <p:sldLayoutId id="2147483702" r:id="rId57"/>
    <p:sldLayoutId id="2147483675" r:id="rId58"/>
    <p:sldLayoutId id="2147483674" r:id="rId59"/>
    <p:sldLayoutId id="2147483676" r:id="rId60"/>
    <p:sldLayoutId id="2147483715" r:id="rId61"/>
    <p:sldLayoutId id="2147483716" r:id="rId62"/>
    <p:sldLayoutId id="2147483718" r:id="rId63"/>
    <p:sldLayoutId id="2147483677" r:id="rId64"/>
    <p:sldLayoutId id="2147483651" r:id="rId6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hart" Target="../charts/chart7.xml"/><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chart" Target="../charts/chart8.xml"/><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B00C533-8E27-4AB1-ADB8-DE5E6E17195F}"/>
              </a:ext>
            </a:extLst>
          </p:cNvPr>
          <p:cNvSpPr>
            <a:spLocks noGrp="1"/>
          </p:cNvSpPr>
          <p:nvPr>
            <p:ph type="ctrTitle"/>
          </p:nvPr>
        </p:nvSpPr>
        <p:spPr>
          <a:xfrm>
            <a:off x="0" y="3575740"/>
            <a:ext cx="12192000" cy="1256620"/>
          </a:xfrm>
        </p:spPr>
        <p:txBody>
          <a:bodyPr/>
          <a:lstStyle/>
          <a:p>
            <a:r>
              <a:rPr lang="en-US" sz="6000" err="1"/>
              <a:t>Mediedekningen</a:t>
            </a:r>
            <a:r>
              <a:rPr lang="en-US" sz="6000"/>
              <a:t> </a:t>
            </a:r>
            <a:r>
              <a:rPr lang="en-US" sz="6000" err="1"/>
              <a:t>etter</a:t>
            </a:r>
            <a:r>
              <a:rPr lang="en-US" sz="6000"/>
              <a:t> 22. </a:t>
            </a:r>
            <a:r>
              <a:rPr lang="en-US" sz="6000" err="1"/>
              <a:t>juli</a:t>
            </a:r>
            <a:br>
              <a:rPr lang="en-US" sz="6000"/>
            </a:br>
            <a:r>
              <a:rPr lang="en-US" sz="6000"/>
              <a:t>2011-2022</a:t>
            </a:r>
          </a:p>
        </p:txBody>
      </p:sp>
      <p:sp>
        <p:nvSpPr>
          <p:cNvPr id="9" name="Subtitle 8">
            <a:extLst>
              <a:ext uri="{FF2B5EF4-FFF2-40B4-BE49-F238E27FC236}">
                <a16:creationId xmlns:a16="http://schemas.microsoft.com/office/drawing/2014/main" id="{59A8AFCC-226D-4719-9A72-32D3468E39D3}"/>
              </a:ext>
            </a:extLst>
          </p:cNvPr>
          <p:cNvSpPr>
            <a:spLocks noGrp="1"/>
          </p:cNvSpPr>
          <p:nvPr>
            <p:ph type="subTitle" idx="1"/>
          </p:nvPr>
        </p:nvSpPr>
        <p:spPr>
          <a:xfrm>
            <a:off x="1524000" y="5371522"/>
            <a:ext cx="9144000" cy="429511"/>
          </a:xfrm>
        </p:spPr>
        <p:txBody>
          <a:bodyPr/>
          <a:lstStyle/>
          <a:p>
            <a:r>
              <a:rPr lang="en-US" err="1"/>
              <a:t>Hovedfunn</a:t>
            </a:r>
            <a:endParaRPr lang="en-US"/>
          </a:p>
        </p:txBody>
      </p:sp>
      <p:sp>
        <p:nvSpPr>
          <p:cNvPr id="3" name="Slide Number Placeholder 2">
            <a:extLst>
              <a:ext uri="{FF2B5EF4-FFF2-40B4-BE49-F238E27FC236}">
                <a16:creationId xmlns:a16="http://schemas.microsoft.com/office/drawing/2014/main" id="{2AA61AF2-359D-4EDF-AA98-08FD6C48359A}"/>
              </a:ext>
            </a:extLst>
          </p:cNvPr>
          <p:cNvSpPr>
            <a:spLocks noGrp="1"/>
          </p:cNvSpPr>
          <p:nvPr>
            <p:ph type="sldNum" sz="quarter" idx="4294967295"/>
          </p:nvPr>
        </p:nvSpPr>
        <p:spPr>
          <a:xfrm>
            <a:off x="11176000" y="344488"/>
            <a:ext cx="1016000" cy="381000"/>
          </a:xfrm>
        </p:spPr>
        <p:txBody>
          <a:bodyPr/>
          <a:lstStyle/>
          <a:p>
            <a:fld id="{92CFB824-5EC6-4B9D-B435-9ADD20594FC3}" type="slidenum">
              <a:rPr lang="en-US" noProof="0" smtClean="0">
                <a:solidFill>
                  <a:srgbClr val="191836"/>
                </a:solidFill>
              </a:rPr>
              <a:pPr/>
              <a:t>1</a:t>
            </a:fld>
            <a:endParaRPr lang="en-US" noProof="0">
              <a:solidFill>
                <a:srgbClr val="191836"/>
              </a:solidFill>
            </a:endParaRPr>
          </a:p>
        </p:txBody>
      </p:sp>
      <p:sp>
        <p:nvSpPr>
          <p:cNvPr id="6" name="CurrOText">
            <a:extLst>
              <a:ext uri="{FF2B5EF4-FFF2-40B4-BE49-F238E27FC236}">
                <a16:creationId xmlns:a16="http://schemas.microsoft.com/office/drawing/2014/main" id="{CECE4135-2F1B-48D7-BA92-3EED27CC9443}"/>
              </a:ext>
            </a:extLst>
          </p:cNvPr>
          <p:cNvSpPr txBox="1"/>
          <p:nvPr/>
        </p:nvSpPr>
        <p:spPr>
          <a:xfrm>
            <a:off x="5100215" y="5989864"/>
            <a:ext cx="1991570" cy="369332"/>
          </a:xfrm>
          <a:prstGeom prst="rect">
            <a:avLst/>
          </a:prstGeom>
          <a:noFill/>
        </p:spPr>
        <p:txBody>
          <a:bodyPr wrap="square">
            <a:spAutoFit/>
          </a:bodyPr>
          <a:lstStyle/>
          <a:p>
            <a:pPr algn="ctr"/>
            <a:r>
              <a:rPr lang="da-DK">
                <a:solidFill>
                  <a:schemeClr val="bg1"/>
                </a:solidFill>
              </a:rPr>
              <a:t>Oktober 2022</a:t>
            </a:r>
            <a:endParaRPr lang="en-US">
              <a:solidFill>
                <a:schemeClr val="bg1"/>
              </a:solidFill>
            </a:endParaRPr>
          </a:p>
        </p:txBody>
      </p:sp>
      <p:pic>
        <p:nvPicPr>
          <p:cNvPr id="10" name="Picture 9" descr="A picture containing icon&#10;&#10;Description automatically generated">
            <a:extLst>
              <a:ext uri="{FF2B5EF4-FFF2-40B4-BE49-F238E27FC236}">
                <a16:creationId xmlns:a16="http://schemas.microsoft.com/office/drawing/2014/main" id="{BFB53FA2-24E6-8224-EDE3-9AB12E6B3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870" y="1554185"/>
            <a:ext cx="1064260" cy="1246505"/>
          </a:xfrm>
          <a:prstGeom prst="rect">
            <a:avLst/>
          </a:prstGeom>
        </p:spPr>
      </p:pic>
    </p:spTree>
    <p:extLst>
      <p:ext uri="{BB962C8B-B14F-4D97-AF65-F5344CB8AC3E}">
        <p14:creationId xmlns:p14="http://schemas.microsoft.com/office/powerpoint/2010/main" val="1108388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82B8FE-D399-9931-EBD7-6E8E48DFCB68}"/>
              </a:ext>
            </a:extLst>
          </p:cNvPr>
          <p:cNvSpPr>
            <a:spLocks noGrp="1"/>
          </p:cNvSpPr>
          <p:nvPr>
            <p:ph type="sldNum" sz="quarter" idx="12"/>
          </p:nvPr>
        </p:nvSpPr>
        <p:spPr>
          <a:xfrm>
            <a:off x="8014125" y="6477690"/>
            <a:ext cx="1014742" cy="380310"/>
          </a:xfrm>
        </p:spPr>
        <p:txBody>
          <a:bodyPr/>
          <a:lstStyle/>
          <a:p>
            <a:fld id="{92CFB824-5EC6-4B9D-B435-9ADD20594FC3}" type="slidenum">
              <a:rPr lang="en-US" noProof="0" smtClean="0"/>
              <a:pPr/>
              <a:t>10</a:t>
            </a:fld>
            <a:endParaRPr lang="en-US" noProof="0"/>
          </a:p>
        </p:txBody>
      </p:sp>
      <p:sp>
        <p:nvSpPr>
          <p:cNvPr id="5" name="Text Placeholder 4">
            <a:extLst>
              <a:ext uri="{FF2B5EF4-FFF2-40B4-BE49-F238E27FC236}">
                <a16:creationId xmlns:a16="http://schemas.microsoft.com/office/drawing/2014/main" id="{BBA0B209-2B76-9F36-4F59-D67F5308955F}"/>
              </a:ext>
            </a:extLst>
          </p:cNvPr>
          <p:cNvSpPr>
            <a:spLocks noGrp="1"/>
          </p:cNvSpPr>
          <p:nvPr>
            <p:ph type="body" sz="quarter" idx="11"/>
          </p:nvPr>
        </p:nvSpPr>
        <p:spPr>
          <a:xfrm>
            <a:off x="9278698" y="1733221"/>
            <a:ext cx="2813176" cy="4368137"/>
          </a:xfrm>
        </p:spPr>
        <p:txBody>
          <a:bodyPr lIns="0" tIns="0" rIns="0" bIns="0" anchor="t"/>
          <a:lstStyle/>
          <a:p>
            <a:pPr>
              <a:lnSpc>
                <a:spcPct val="100000"/>
              </a:lnSpc>
            </a:pPr>
            <a:r>
              <a:rPr lang="nb-NO" sz="2000">
                <a:effectLst/>
                <a:latin typeface="Garamond"/>
                <a:ea typeface="Calibri" panose="020F0502020204030204" pitchFamily="34" charset="0"/>
                <a:cs typeface="Arial"/>
              </a:rPr>
              <a:t>«Høyreekstremisme» er tema i ti prosent av oppslagene, nesten alltid i kombinasjon med temaet «Anders </a:t>
            </a:r>
            <a:r>
              <a:rPr lang="nb-NO" sz="2000" err="1">
                <a:effectLst/>
                <a:latin typeface="Garamond"/>
                <a:ea typeface="Calibri" panose="020F0502020204030204" pitchFamily="34" charset="0"/>
                <a:cs typeface="Arial"/>
              </a:rPr>
              <a:t>Behring</a:t>
            </a:r>
            <a:r>
              <a:rPr lang="nb-NO" sz="2000">
                <a:effectLst/>
                <a:latin typeface="Garamond"/>
                <a:ea typeface="Calibri" panose="020F0502020204030204" pitchFamily="34" charset="0"/>
                <a:cs typeface="Arial"/>
              </a:rPr>
              <a:t> Breivik».</a:t>
            </a:r>
          </a:p>
          <a:p>
            <a:pPr>
              <a:lnSpc>
                <a:spcPct val="100000"/>
              </a:lnSpc>
            </a:pPr>
            <a:endParaRPr lang="nb-NO" sz="2000">
              <a:latin typeface="Garamond"/>
              <a:ea typeface="Calibri" panose="020F0502020204030204" pitchFamily="34" charset="0"/>
              <a:cs typeface="Arial"/>
            </a:endParaRPr>
          </a:p>
          <a:p>
            <a:pPr>
              <a:lnSpc>
                <a:spcPct val="100000"/>
              </a:lnSpc>
            </a:pPr>
            <a:r>
              <a:rPr lang="nb-NO" sz="2000">
                <a:effectLst/>
                <a:latin typeface="Garamond"/>
                <a:ea typeface="Calibri" panose="020F0502020204030204" pitchFamily="34" charset="0"/>
                <a:cs typeface="Arial"/>
              </a:rPr>
              <a:t>Temaer som </a:t>
            </a:r>
            <a:br>
              <a:rPr lang="nb-NO" sz="2000">
                <a:effectLst/>
                <a:latin typeface="Garamond" panose="02020404030301010803" pitchFamily="18" charset="0"/>
                <a:ea typeface="Calibri" panose="020F0502020204030204" pitchFamily="34" charset="0"/>
                <a:cs typeface="Arial" panose="020B0604020202020204" pitchFamily="34" charset="0"/>
              </a:rPr>
            </a:br>
            <a:r>
              <a:rPr lang="nb-NO" sz="2000">
                <a:effectLst/>
                <a:latin typeface="Garamond" panose="02020404030301010803" pitchFamily="18" charset="0"/>
                <a:ea typeface="Calibri" panose="020F0502020204030204" pitchFamily="34" charset="0"/>
                <a:cs typeface="Arial" panose="020B0604020202020204" pitchFamily="34" charset="0"/>
              </a:rPr>
              <a:t>«innvandringspolitikk», </a:t>
            </a:r>
            <a:r>
              <a:rPr lang="nb-NO" sz="2000">
                <a:effectLst/>
                <a:latin typeface="Garamond"/>
                <a:ea typeface="Calibri" panose="020F0502020204030204" pitchFamily="34" charset="0"/>
                <a:cs typeface="Arial"/>
              </a:rPr>
              <a:t>«ytringsfrihet», «demokrati» og «22. juli som et politisk attentat» </a:t>
            </a:r>
            <a:r>
              <a:rPr lang="nb-NO" sz="2000">
                <a:latin typeface="Garamond"/>
                <a:ea typeface="Calibri" panose="020F0502020204030204" pitchFamily="34" charset="0"/>
                <a:cs typeface="Arial"/>
              </a:rPr>
              <a:t>omtales kun i 17</a:t>
            </a:r>
            <a:r>
              <a:rPr lang="nb-NO" sz="2000">
                <a:effectLst/>
                <a:latin typeface="Garamond"/>
                <a:ea typeface="Calibri" panose="020F0502020204030204" pitchFamily="34" charset="0"/>
                <a:cs typeface="Arial"/>
              </a:rPr>
              <a:t> prosent av dekningen det første året.</a:t>
            </a:r>
          </a:p>
          <a:p>
            <a:endParaRPr lang="en-US"/>
          </a:p>
        </p:txBody>
      </p:sp>
      <p:sp>
        <p:nvSpPr>
          <p:cNvPr id="13" name="Title 9">
            <a:extLst>
              <a:ext uri="{FF2B5EF4-FFF2-40B4-BE49-F238E27FC236}">
                <a16:creationId xmlns:a16="http://schemas.microsoft.com/office/drawing/2014/main" id="{C57915FF-A029-DFF2-9422-6DCE1AB9F18B}"/>
              </a:ext>
            </a:extLst>
          </p:cNvPr>
          <p:cNvSpPr>
            <a:spLocks noGrp="1"/>
          </p:cNvSpPr>
          <p:nvPr>
            <p:ph type="title"/>
          </p:nvPr>
        </p:nvSpPr>
        <p:spPr>
          <a:xfrm>
            <a:off x="1166789" y="383881"/>
            <a:ext cx="10499632" cy="380310"/>
          </a:xfrm>
        </p:spPr>
        <p:txBody>
          <a:bodyPr/>
          <a:lstStyle/>
          <a:p>
            <a:br>
              <a:rPr lang="en-US" sz="2000" b="1">
                <a:latin typeface="+mj-lt"/>
              </a:rPr>
            </a:br>
            <a:r>
              <a:rPr lang="en-US" sz="2000" b="1" err="1">
                <a:latin typeface="+mj-lt"/>
              </a:rPr>
              <a:t>Kapittel</a:t>
            </a:r>
            <a:r>
              <a:rPr lang="en-US" sz="2000" b="1">
                <a:latin typeface="+mj-lt"/>
              </a:rPr>
              <a:t> 2: </a:t>
            </a:r>
            <a:r>
              <a:rPr lang="nb-NO" sz="2000">
                <a:effectLst/>
                <a:latin typeface="+mj-lt"/>
                <a:ea typeface="Calibri" panose="020F0502020204030204" pitchFamily="34" charset="0"/>
                <a:cs typeface="Times New Roman" panose="02020603050405020304" pitchFamily="18" charset="0"/>
              </a:rPr>
              <a:t>Hvilke temaer preger medieomtalen de første månedene?</a:t>
            </a:r>
            <a:br>
              <a:rPr lang="nb-NO" sz="2000">
                <a:effectLst/>
                <a:latin typeface="+mj-lt"/>
                <a:ea typeface="Calibri" panose="020F0502020204030204" pitchFamily="34" charset="0"/>
                <a:cs typeface="Times New Roman" panose="02020603050405020304" pitchFamily="18" charset="0"/>
              </a:rPr>
            </a:br>
            <a:endParaRPr lang="en-US" sz="2000">
              <a:latin typeface="+mj-lt"/>
            </a:endParaRPr>
          </a:p>
        </p:txBody>
      </p:sp>
      <p:graphicFrame>
        <p:nvGraphicFramePr>
          <p:cNvPr id="6" name="Table 5">
            <a:extLst>
              <a:ext uri="{FF2B5EF4-FFF2-40B4-BE49-F238E27FC236}">
                <a16:creationId xmlns:a16="http://schemas.microsoft.com/office/drawing/2014/main" id="{E973298C-850F-F5A8-84EB-0875645F6486}"/>
              </a:ext>
            </a:extLst>
          </p:cNvPr>
          <p:cNvGraphicFramePr>
            <a:graphicFrameLocks noGrp="1"/>
          </p:cNvGraphicFramePr>
          <p:nvPr>
            <p:extLst>
              <p:ext uri="{D42A27DB-BD31-4B8C-83A1-F6EECF244321}">
                <p14:modId xmlns:p14="http://schemas.microsoft.com/office/powerpoint/2010/main" val="926530348"/>
              </p:ext>
            </p:extLst>
          </p:nvPr>
        </p:nvGraphicFramePr>
        <p:xfrm>
          <a:off x="1166788" y="1455802"/>
          <a:ext cx="6847335" cy="4645557"/>
        </p:xfrm>
        <a:graphic>
          <a:graphicData uri="http://schemas.openxmlformats.org/drawingml/2006/table">
            <a:tbl>
              <a:tblPr firstRow="1" firstCol="1" bandRow="1">
                <a:tableStyleId>{1FECB4D8-DB02-4DC6-A0A2-4F2EBAE1DC90}</a:tableStyleId>
              </a:tblPr>
              <a:tblGrid>
                <a:gridCol w="2804848">
                  <a:extLst>
                    <a:ext uri="{9D8B030D-6E8A-4147-A177-3AD203B41FA5}">
                      <a16:colId xmlns:a16="http://schemas.microsoft.com/office/drawing/2014/main" val="378597288"/>
                    </a:ext>
                  </a:extLst>
                </a:gridCol>
                <a:gridCol w="2149423">
                  <a:extLst>
                    <a:ext uri="{9D8B030D-6E8A-4147-A177-3AD203B41FA5}">
                      <a16:colId xmlns:a16="http://schemas.microsoft.com/office/drawing/2014/main" val="1296749701"/>
                    </a:ext>
                  </a:extLst>
                </a:gridCol>
                <a:gridCol w="1893064">
                  <a:extLst>
                    <a:ext uri="{9D8B030D-6E8A-4147-A177-3AD203B41FA5}">
                      <a16:colId xmlns:a16="http://schemas.microsoft.com/office/drawing/2014/main" val="2056087148"/>
                    </a:ext>
                  </a:extLst>
                </a:gridCol>
              </a:tblGrid>
              <a:tr h="511543">
                <a:tc>
                  <a:txBody>
                    <a:bodyPr/>
                    <a:lstStyle/>
                    <a:p>
                      <a:pPr algn="l">
                        <a:lnSpc>
                          <a:spcPct val="150000"/>
                        </a:lnSpc>
                        <a:spcAft>
                          <a:spcPts val="800"/>
                        </a:spcAft>
                      </a:pPr>
                      <a:r>
                        <a:rPr lang="nb-NO" sz="900" b="1">
                          <a:solidFill>
                            <a:schemeClr val="tx1"/>
                          </a:solidFill>
                          <a:effectLst/>
                        </a:rPr>
                        <a:t>Tema</a:t>
                      </a:r>
                      <a:endParaRPr lang="nb-NO" sz="1100" b="1">
                        <a:solidFill>
                          <a:schemeClr val="tx1"/>
                        </a:solidFill>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nchor="ctr"/>
                </a:tc>
                <a:tc>
                  <a:txBody>
                    <a:bodyPr/>
                    <a:lstStyle/>
                    <a:p>
                      <a:pPr algn="ctr"/>
                      <a:r>
                        <a:rPr lang="nb-NO" sz="900" b="1">
                          <a:solidFill>
                            <a:srgbClr val="231F20"/>
                          </a:solidFill>
                          <a:effectLst/>
                        </a:rPr>
                        <a:t>Forekomst</a:t>
                      </a:r>
                      <a:r>
                        <a:rPr lang="nb-NO" sz="900" b="1">
                          <a:solidFill>
                            <a:schemeClr val="tx1"/>
                          </a:solidFill>
                          <a:effectLst/>
                        </a:rPr>
                        <a:t> av temaer i oppslagene</a:t>
                      </a:r>
                      <a:endParaRPr lang="en-US" b="1">
                        <a:solidFill>
                          <a:schemeClr val="tx1"/>
                        </a:solidFill>
                      </a:endParaRPr>
                    </a:p>
                  </a:txBody>
                  <a:tcPr marL="68580" marR="68580" marT="0" marB="0" anchor="ctr"/>
                </a:tc>
                <a:tc>
                  <a:txBody>
                    <a:bodyPr/>
                    <a:lstStyle/>
                    <a:p>
                      <a:pPr algn="ctr">
                        <a:lnSpc>
                          <a:spcPct val="100000"/>
                        </a:lnSpc>
                        <a:spcAft>
                          <a:spcPts val="800"/>
                        </a:spcAft>
                      </a:pPr>
                      <a:r>
                        <a:rPr lang="nb-NO" sz="900" b="1">
                          <a:solidFill>
                            <a:schemeClr val="tx1"/>
                          </a:solidFill>
                          <a:effectLst/>
                        </a:rPr>
                        <a:t>Forekomst</a:t>
                      </a:r>
                      <a:r>
                        <a:rPr lang="nb-NO" sz="1100" b="1">
                          <a:solidFill>
                            <a:schemeClr val="tx1"/>
                          </a:solidFill>
                          <a:effectLst/>
                        </a:rPr>
                        <a:t> </a:t>
                      </a:r>
                      <a:r>
                        <a:rPr lang="nb-NO" sz="900" b="1">
                          <a:solidFill>
                            <a:schemeClr val="tx1"/>
                          </a:solidFill>
                          <a:effectLst/>
                        </a:rPr>
                        <a:t>i </a:t>
                      </a:r>
                      <a:br>
                        <a:rPr lang="nb-NO" sz="900" b="1">
                          <a:solidFill>
                            <a:schemeClr val="tx1"/>
                          </a:solidFill>
                          <a:effectLst/>
                        </a:rPr>
                      </a:br>
                      <a:r>
                        <a:rPr lang="nb-NO" sz="900" b="1">
                          <a:solidFill>
                            <a:schemeClr val="tx1"/>
                          </a:solidFill>
                          <a:effectLst/>
                        </a:rPr>
                        <a:t>oppslagene prosentuelt</a:t>
                      </a:r>
                      <a:endParaRPr lang="nb-NO" sz="1100" b="1">
                        <a:solidFill>
                          <a:schemeClr val="tx1"/>
                        </a:solidFill>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32338859"/>
                  </a:ext>
                </a:extLst>
              </a:tr>
              <a:tr h="295660">
                <a:tc>
                  <a:txBody>
                    <a:bodyPr/>
                    <a:lstStyle/>
                    <a:p>
                      <a:pPr algn="l">
                        <a:lnSpc>
                          <a:spcPct val="150000"/>
                        </a:lnSpc>
                        <a:spcAft>
                          <a:spcPts val="800"/>
                        </a:spcAft>
                      </a:pPr>
                      <a:r>
                        <a:rPr lang="nb-NO" sz="900" b="0">
                          <a:effectLst/>
                        </a:rPr>
                        <a:t>Anders </a:t>
                      </a:r>
                      <a:r>
                        <a:rPr lang="nb-NO" sz="900" b="0" err="1">
                          <a:effectLst/>
                        </a:rPr>
                        <a:t>Behring</a:t>
                      </a:r>
                      <a:r>
                        <a:rPr lang="nb-NO" sz="900" b="0">
                          <a:effectLst/>
                        </a:rPr>
                        <a:t> Breivik</a:t>
                      </a:r>
                      <a:endParaRPr lang="nb-NO" sz="1100" b="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r>
                        <a:rPr lang="nb-NO" sz="900">
                          <a:effectLst/>
                        </a:rPr>
                        <a:t>370</a:t>
                      </a:r>
                      <a:endParaRPr lang="en-US"/>
                    </a:p>
                  </a:txBody>
                  <a:tcPr marL="68580" marR="68580" marT="0" marB="0" anchor="ctr"/>
                </a:tc>
                <a:tc>
                  <a:txBody>
                    <a:bodyPr/>
                    <a:lstStyle/>
                    <a:p>
                      <a:pPr algn="ctr">
                        <a:lnSpc>
                          <a:spcPct val="150000"/>
                        </a:lnSpc>
                        <a:spcAft>
                          <a:spcPts val="800"/>
                        </a:spcAft>
                      </a:pPr>
                      <a:r>
                        <a:rPr lang="nb-NO" sz="900">
                          <a:effectLst/>
                        </a:rPr>
                        <a:t>35 %</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6784046"/>
                  </a:ext>
                </a:extLst>
              </a:tr>
              <a:tr h="295660">
                <a:tc>
                  <a:txBody>
                    <a:bodyPr/>
                    <a:lstStyle/>
                    <a:p>
                      <a:pPr algn="l">
                        <a:lnSpc>
                          <a:spcPct val="150000"/>
                        </a:lnSpc>
                        <a:spcAft>
                          <a:spcPts val="800"/>
                        </a:spcAft>
                      </a:pPr>
                      <a:r>
                        <a:rPr lang="nb-NO" sz="900" b="0">
                          <a:effectLst/>
                        </a:rPr>
                        <a:t>Sikkerhet/beredskap</a:t>
                      </a:r>
                      <a:endParaRPr lang="nb-NO" sz="1100" b="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229</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21 %</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61815409"/>
                  </a:ext>
                </a:extLst>
              </a:tr>
              <a:tr h="290434">
                <a:tc>
                  <a:txBody>
                    <a:bodyPr/>
                    <a:lstStyle/>
                    <a:p>
                      <a:pPr algn="l">
                        <a:lnSpc>
                          <a:spcPct val="150000"/>
                        </a:lnSpc>
                        <a:spcAft>
                          <a:spcPts val="800"/>
                        </a:spcAft>
                      </a:pPr>
                      <a:r>
                        <a:rPr lang="nb-NO" sz="900" b="0">
                          <a:effectLst/>
                        </a:rPr>
                        <a:t>Kondolanse/støtte/sorg</a:t>
                      </a:r>
                      <a:endParaRPr lang="nb-NO" sz="1100" b="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174</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16 %</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36072779"/>
                  </a:ext>
                </a:extLst>
              </a:tr>
              <a:tr h="295660">
                <a:tc>
                  <a:txBody>
                    <a:bodyPr/>
                    <a:lstStyle/>
                    <a:p>
                      <a:pPr algn="l">
                        <a:lnSpc>
                          <a:spcPct val="150000"/>
                        </a:lnSpc>
                        <a:spcAft>
                          <a:spcPts val="800"/>
                        </a:spcAft>
                      </a:pPr>
                      <a:r>
                        <a:rPr lang="nb-NO" sz="900" b="0">
                          <a:effectLst/>
                        </a:rPr>
                        <a:t>Situasjonsrapport</a:t>
                      </a:r>
                      <a:endParaRPr lang="nb-NO" sz="1100" b="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157</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15 %</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84940727"/>
                  </a:ext>
                </a:extLst>
              </a:tr>
              <a:tr h="295660">
                <a:tc>
                  <a:txBody>
                    <a:bodyPr/>
                    <a:lstStyle/>
                    <a:p>
                      <a:pPr algn="l">
                        <a:lnSpc>
                          <a:spcPct val="150000"/>
                        </a:lnSpc>
                        <a:spcAft>
                          <a:spcPts val="800"/>
                        </a:spcAft>
                      </a:pPr>
                      <a:r>
                        <a:rPr lang="nb-NO" sz="900" b="0">
                          <a:effectLst/>
                        </a:rPr>
                        <a:t>Høyreekstremisme</a:t>
                      </a:r>
                      <a:endParaRPr lang="nb-NO" sz="1100" b="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108</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10 %</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6022479"/>
                  </a:ext>
                </a:extLst>
              </a:tr>
              <a:tr h="295660">
                <a:tc>
                  <a:txBody>
                    <a:bodyPr/>
                    <a:lstStyle/>
                    <a:p>
                      <a:pPr algn="l">
                        <a:lnSpc>
                          <a:spcPct val="150000"/>
                        </a:lnSpc>
                        <a:spcAft>
                          <a:spcPts val="800"/>
                        </a:spcAft>
                      </a:pPr>
                      <a:r>
                        <a:rPr lang="nb-NO" sz="900" b="0">
                          <a:effectLst/>
                        </a:rPr>
                        <a:t>Oppreisning/minnesmerke/oppfølging</a:t>
                      </a:r>
                      <a:endParaRPr lang="nb-NO" sz="1100" b="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87</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8 %</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0520404"/>
                  </a:ext>
                </a:extLst>
              </a:tr>
              <a:tr h="295660">
                <a:tc>
                  <a:txBody>
                    <a:bodyPr/>
                    <a:lstStyle/>
                    <a:p>
                      <a:pPr algn="l">
                        <a:lnSpc>
                          <a:spcPct val="150000"/>
                        </a:lnSpc>
                        <a:spcAft>
                          <a:spcPts val="800"/>
                        </a:spcAft>
                      </a:pPr>
                      <a:r>
                        <a:rPr lang="nb-NO" sz="900" b="0">
                          <a:effectLst/>
                        </a:rPr>
                        <a:t>Valgkamp</a:t>
                      </a:r>
                      <a:endParaRPr lang="nb-NO" sz="1100" b="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64</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6 %</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43099408"/>
                  </a:ext>
                </a:extLst>
              </a:tr>
              <a:tr h="295660">
                <a:tc>
                  <a:txBody>
                    <a:bodyPr/>
                    <a:lstStyle/>
                    <a:p>
                      <a:pPr algn="l">
                        <a:lnSpc>
                          <a:spcPct val="150000"/>
                        </a:lnSpc>
                        <a:spcAft>
                          <a:spcPts val="800"/>
                        </a:spcAft>
                      </a:pPr>
                      <a:r>
                        <a:rPr lang="nb-NO" sz="900" b="0">
                          <a:effectLst/>
                        </a:rPr>
                        <a:t>22. juli – et politisk attentat</a:t>
                      </a:r>
                      <a:endParaRPr lang="nb-NO" sz="1100" b="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56</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5 %</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49681014"/>
                  </a:ext>
                </a:extLst>
              </a:tr>
              <a:tr h="295660">
                <a:tc>
                  <a:txBody>
                    <a:bodyPr/>
                    <a:lstStyle/>
                    <a:p>
                      <a:pPr algn="l">
                        <a:lnSpc>
                          <a:spcPct val="150000"/>
                        </a:lnSpc>
                        <a:spcAft>
                          <a:spcPts val="800"/>
                        </a:spcAft>
                      </a:pPr>
                      <a:r>
                        <a:rPr lang="nb-NO" sz="900" b="0">
                          <a:effectLst/>
                        </a:rPr>
                        <a:t>Islam/islamisme</a:t>
                      </a:r>
                      <a:endParaRPr lang="nb-NO" sz="1100" b="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50</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5 %</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76243987"/>
                  </a:ext>
                </a:extLst>
              </a:tr>
              <a:tr h="295660">
                <a:tc>
                  <a:txBody>
                    <a:bodyPr/>
                    <a:lstStyle/>
                    <a:p>
                      <a:pPr algn="l">
                        <a:lnSpc>
                          <a:spcPct val="150000"/>
                        </a:lnSpc>
                        <a:spcAft>
                          <a:spcPts val="800"/>
                        </a:spcAft>
                      </a:pPr>
                      <a:r>
                        <a:rPr lang="nb-NO" sz="900" b="0">
                          <a:effectLst/>
                        </a:rPr>
                        <a:t>Innvandringspolitikk</a:t>
                      </a:r>
                      <a:endParaRPr lang="nb-NO" sz="1100" b="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49</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5 %</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7486983"/>
                  </a:ext>
                </a:extLst>
              </a:tr>
              <a:tr h="295660">
                <a:tc>
                  <a:txBody>
                    <a:bodyPr/>
                    <a:lstStyle/>
                    <a:p>
                      <a:pPr algn="l">
                        <a:lnSpc>
                          <a:spcPct val="150000"/>
                        </a:lnSpc>
                        <a:spcAft>
                          <a:spcPts val="800"/>
                        </a:spcAft>
                      </a:pPr>
                      <a:r>
                        <a:rPr lang="nb-NO" sz="900" b="0">
                          <a:effectLst/>
                        </a:rPr>
                        <a:t>Ytringsfrihet</a:t>
                      </a:r>
                      <a:endParaRPr lang="nb-NO" sz="1100" b="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45</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4 %</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10047340"/>
                  </a:ext>
                </a:extLst>
              </a:tr>
              <a:tr h="295660">
                <a:tc>
                  <a:txBody>
                    <a:bodyPr/>
                    <a:lstStyle/>
                    <a:p>
                      <a:pPr algn="l">
                        <a:lnSpc>
                          <a:spcPct val="150000"/>
                        </a:lnSpc>
                        <a:spcAft>
                          <a:spcPts val="800"/>
                        </a:spcAft>
                      </a:pPr>
                      <a:r>
                        <a:rPr lang="nb-NO" sz="900" b="0">
                          <a:effectLst/>
                        </a:rPr>
                        <a:t>Demokrati</a:t>
                      </a:r>
                      <a:endParaRPr lang="nb-NO" sz="1100" b="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33</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3 %</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03281135"/>
                  </a:ext>
                </a:extLst>
              </a:tr>
              <a:tr h="295660">
                <a:tc>
                  <a:txBody>
                    <a:bodyPr/>
                    <a:lstStyle/>
                    <a:p>
                      <a:pPr algn="l">
                        <a:lnSpc>
                          <a:spcPct val="150000"/>
                        </a:lnSpc>
                        <a:spcAft>
                          <a:spcPts val="800"/>
                        </a:spcAft>
                      </a:pPr>
                      <a:r>
                        <a:rPr lang="nb-NO" sz="900" b="0">
                          <a:effectLst/>
                        </a:rPr>
                        <a:t>Mediedekning</a:t>
                      </a:r>
                      <a:endParaRPr lang="nb-NO" sz="1100" b="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37</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3 %</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27077795"/>
                  </a:ext>
                </a:extLst>
              </a:tr>
              <a:tr h="295660">
                <a:tc>
                  <a:txBody>
                    <a:bodyPr/>
                    <a:lstStyle/>
                    <a:p>
                      <a:pPr algn="l">
                        <a:lnSpc>
                          <a:spcPct val="150000"/>
                        </a:lnSpc>
                        <a:spcAft>
                          <a:spcPts val="800"/>
                        </a:spcAft>
                      </a:pPr>
                      <a:r>
                        <a:rPr lang="nb-NO" sz="900" b="0">
                          <a:effectLst/>
                        </a:rPr>
                        <a:t>Forskning/undersøkelser</a:t>
                      </a:r>
                      <a:endParaRPr lang="nb-NO" sz="1100" b="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15</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nb-NO" sz="900">
                          <a:effectLst/>
                        </a:rPr>
                        <a:t>1 %</a:t>
                      </a:r>
                      <a:endParaRPr lang="nb-NO" sz="11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21743162"/>
                  </a:ext>
                </a:extLst>
              </a:tr>
            </a:tbl>
          </a:graphicData>
        </a:graphic>
      </p:graphicFrame>
    </p:spTree>
    <p:extLst>
      <p:ext uri="{BB962C8B-B14F-4D97-AF65-F5344CB8AC3E}">
        <p14:creationId xmlns:p14="http://schemas.microsoft.com/office/powerpoint/2010/main" val="681313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82B8FE-D399-9931-EBD7-6E8E48DFCB68}"/>
              </a:ext>
            </a:extLst>
          </p:cNvPr>
          <p:cNvSpPr>
            <a:spLocks noGrp="1"/>
          </p:cNvSpPr>
          <p:nvPr>
            <p:ph type="sldNum" sz="quarter" idx="12"/>
          </p:nvPr>
        </p:nvSpPr>
        <p:spPr>
          <a:xfrm>
            <a:off x="8014125" y="6477690"/>
            <a:ext cx="1014742" cy="380310"/>
          </a:xfrm>
        </p:spPr>
        <p:txBody>
          <a:bodyPr/>
          <a:lstStyle/>
          <a:p>
            <a:fld id="{92CFB824-5EC6-4B9D-B435-9ADD20594FC3}" type="slidenum">
              <a:rPr lang="en-US" noProof="0" smtClean="0"/>
              <a:pPr/>
              <a:t>11</a:t>
            </a:fld>
            <a:endParaRPr lang="en-US" noProof="0"/>
          </a:p>
        </p:txBody>
      </p:sp>
      <p:sp>
        <p:nvSpPr>
          <p:cNvPr id="5" name="Text Placeholder 4">
            <a:extLst>
              <a:ext uri="{FF2B5EF4-FFF2-40B4-BE49-F238E27FC236}">
                <a16:creationId xmlns:a16="http://schemas.microsoft.com/office/drawing/2014/main" id="{BBA0B209-2B76-9F36-4F59-D67F5308955F}"/>
              </a:ext>
            </a:extLst>
          </p:cNvPr>
          <p:cNvSpPr>
            <a:spLocks noGrp="1"/>
          </p:cNvSpPr>
          <p:nvPr>
            <p:ph type="body" sz="quarter" idx="11"/>
          </p:nvPr>
        </p:nvSpPr>
        <p:spPr>
          <a:xfrm>
            <a:off x="9278698" y="1945564"/>
            <a:ext cx="2710784" cy="3173606"/>
          </a:xfrm>
        </p:spPr>
        <p:txBody>
          <a:bodyPr/>
          <a:lstStyle/>
          <a:p>
            <a:pPr>
              <a:lnSpc>
                <a:spcPct val="100000"/>
              </a:lnSpc>
            </a:pPr>
            <a:r>
              <a:rPr lang="nb-NO" sz="2000" dirty="0">
                <a:effectLst/>
                <a:latin typeface="Garamond" panose="02020404030301010803" pitchFamily="18" charset="0"/>
                <a:ea typeface="Calibri" panose="020F0502020204030204" pitchFamily="34" charset="0"/>
                <a:cs typeface="Arial" panose="020B0604020202020204" pitchFamily="34" charset="0"/>
              </a:rPr>
              <a:t>Aktørene som uttaler seg i mediedekningen, er tett bundet til journalistenes arbeid med å gi befolkningen nødvendig informasjon.</a:t>
            </a:r>
          </a:p>
          <a:p>
            <a:pPr>
              <a:lnSpc>
                <a:spcPct val="100000"/>
              </a:lnSpc>
            </a:pPr>
            <a:endParaRPr lang="nb-NO" sz="2000" dirty="0">
              <a:latin typeface="Garamond" panose="02020404030301010803" pitchFamily="18" charset="0"/>
              <a:ea typeface="Calibri" panose="020F0502020204030204" pitchFamily="34" charset="0"/>
              <a:cs typeface="Arial" panose="020B0604020202020204" pitchFamily="34" charset="0"/>
            </a:endParaRPr>
          </a:p>
          <a:p>
            <a:pPr>
              <a:lnSpc>
                <a:spcPct val="100000"/>
              </a:lnSpc>
            </a:pPr>
            <a:r>
              <a:rPr lang="nb-NO" sz="2000" dirty="0">
                <a:effectLst/>
                <a:latin typeface="Garamond" panose="02020404030301010803" pitchFamily="18" charset="0"/>
                <a:ea typeface="Calibri" panose="020F0502020204030204" pitchFamily="34" charset="0"/>
                <a:cs typeface="Arial" panose="020B0604020202020204" pitchFamily="34" charset="0"/>
              </a:rPr>
              <a:t>Politikere uttaler seg i hvert fjerde oppslag i perioden.</a:t>
            </a:r>
          </a:p>
        </p:txBody>
      </p:sp>
      <p:sp>
        <p:nvSpPr>
          <p:cNvPr id="13" name="Title 9">
            <a:extLst>
              <a:ext uri="{FF2B5EF4-FFF2-40B4-BE49-F238E27FC236}">
                <a16:creationId xmlns:a16="http://schemas.microsoft.com/office/drawing/2014/main" id="{C57915FF-A029-DFF2-9422-6DCE1AB9F18B}"/>
              </a:ext>
            </a:extLst>
          </p:cNvPr>
          <p:cNvSpPr>
            <a:spLocks noGrp="1"/>
          </p:cNvSpPr>
          <p:nvPr>
            <p:ph type="title"/>
          </p:nvPr>
        </p:nvSpPr>
        <p:spPr>
          <a:xfrm>
            <a:off x="1166789" y="383881"/>
            <a:ext cx="10499632" cy="380310"/>
          </a:xfrm>
        </p:spPr>
        <p:txBody>
          <a:bodyPr/>
          <a:lstStyle/>
          <a:p>
            <a:r>
              <a:rPr lang="en-US" sz="2000" b="1" err="1">
                <a:latin typeface="+mj-lt"/>
              </a:rPr>
              <a:t>Kapittel</a:t>
            </a:r>
            <a:r>
              <a:rPr lang="en-US" sz="2000" b="1">
                <a:latin typeface="+mj-lt"/>
              </a:rPr>
              <a:t> 2: </a:t>
            </a:r>
            <a:r>
              <a:rPr lang="nb-NO" sz="2000">
                <a:effectLst/>
                <a:latin typeface="+mj-lt"/>
                <a:ea typeface="Calibri" panose="020F0502020204030204" pitchFamily="34" charset="0"/>
                <a:cs typeface="Times New Roman" panose="02020603050405020304" pitchFamily="18" charset="0"/>
              </a:rPr>
              <a:t>Temaer fordelt på de dominerende aktørene</a:t>
            </a:r>
            <a:endParaRPr lang="en-US" sz="2000">
              <a:latin typeface="+mj-lt"/>
            </a:endParaRPr>
          </a:p>
        </p:txBody>
      </p:sp>
      <p:graphicFrame>
        <p:nvGraphicFramePr>
          <p:cNvPr id="4" name="Chart 3">
            <a:extLst>
              <a:ext uri="{FF2B5EF4-FFF2-40B4-BE49-F238E27FC236}">
                <a16:creationId xmlns:a16="http://schemas.microsoft.com/office/drawing/2014/main" id="{6B0B2F09-8698-351E-548C-DEAA7CE0CA34}"/>
              </a:ext>
            </a:extLst>
          </p:cNvPr>
          <p:cNvGraphicFramePr/>
          <p:nvPr>
            <p:extLst>
              <p:ext uri="{D42A27DB-BD31-4B8C-83A1-F6EECF244321}">
                <p14:modId xmlns:p14="http://schemas.microsoft.com/office/powerpoint/2010/main" val="3077679867"/>
              </p:ext>
            </p:extLst>
          </p:nvPr>
        </p:nvGraphicFramePr>
        <p:xfrm>
          <a:off x="202518" y="1128257"/>
          <a:ext cx="8248011" cy="51772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4798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82B8FE-D399-9931-EBD7-6E8E48DFCB68}"/>
              </a:ext>
            </a:extLst>
          </p:cNvPr>
          <p:cNvSpPr>
            <a:spLocks noGrp="1"/>
          </p:cNvSpPr>
          <p:nvPr>
            <p:ph type="sldNum" sz="quarter" idx="12"/>
          </p:nvPr>
        </p:nvSpPr>
        <p:spPr>
          <a:xfrm>
            <a:off x="8014125" y="6477690"/>
            <a:ext cx="1014742" cy="380310"/>
          </a:xfrm>
        </p:spPr>
        <p:txBody>
          <a:bodyPr/>
          <a:lstStyle/>
          <a:p>
            <a:fld id="{92CFB824-5EC6-4B9D-B435-9ADD20594FC3}" type="slidenum">
              <a:rPr lang="en-US" noProof="0" smtClean="0"/>
              <a:pPr/>
              <a:t>12</a:t>
            </a:fld>
            <a:endParaRPr lang="en-US" noProof="0"/>
          </a:p>
        </p:txBody>
      </p:sp>
      <p:sp>
        <p:nvSpPr>
          <p:cNvPr id="13" name="Title 9">
            <a:extLst>
              <a:ext uri="{FF2B5EF4-FFF2-40B4-BE49-F238E27FC236}">
                <a16:creationId xmlns:a16="http://schemas.microsoft.com/office/drawing/2014/main" id="{C57915FF-A029-DFF2-9422-6DCE1AB9F18B}"/>
              </a:ext>
            </a:extLst>
          </p:cNvPr>
          <p:cNvSpPr>
            <a:spLocks noGrp="1"/>
          </p:cNvSpPr>
          <p:nvPr>
            <p:ph type="title"/>
          </p:nvPr>
        </p:nvSpPr>
        <p:spPr>
          <a:xfrm>
            <a:off x="1166789" y="383881"/>
            <a:ext cx="7729785" cy="380310"/>
          </a:xfrm>
          <a:noFill/>
        </p:spPr>
        <p:txBody>
          <a:bodyPr/>
          <a:lstStyle/>
          <a:p>
            <a:br>
              <a:rPr lang="en-US" sz="2000" b="1">
                <a:latin typeface="+mj-lt"/>
              </a:rPr>
            </a:br>
            <a:r>
              <a:rPr lang="en-US" sz="2000" b="1" err="1">
                <a:latin typeface="+mj-lt"/>
              </a:rPr>
              <a:t>Kapittel</a:t>
            </a:r>
            <a:r>
              <a:rPr lang="en-US" sz="2000" b="1">
                <a:latin typeface="+mj-lt"/>
              </a:rPr>
              <a:t> 2: </a:t>
            </a:r>
            <a:r>
              <a:rPr lang="nb-NO" sz="2000">
                <a:effectLst/>
                <a:latin typeface="+mj-lt"/>
                <a:ea typeface="Calibri" panose="020F0502020204030204" pitchFamily="34" charset="0"/>
                <a:cs typeface="Times New Roman" panose="02020603050405020304" pitchFamily="18" charset="0"/>
              </a:rPr>
              <a:t>Aktørgruppen </a:t>
            </a:r>
            <a:r>
              <a:rPr lang="nb-NO" sz="2000" i="1">
                <a:effectLst/>
                <a:latin typeface="+mj-lt"/>
                <a:ea typeface="Calibri" panose="020F0502020204030204" pitchFamily="34" charset="0"/>
                <a:cs typeface="Times New Roman" panose="02020603050405020304" pitchFamily="18" charset="0"/>
              </a:rPr>
              <a:t>politikere</a:t>
            </a:r>
            <a:br>
              <a:rPr lang="nb-NO" sz="2000">
                <a:effectLst/>
                <a:latin typeface="+mj-lt"/>
                <a:ea typeface="Calibri" panose="020F0502020204030204" pitchFamily="34" charset="0"/>
                <a:cs typeface="Times New Roman" panose="02020603050405020304" pitchFamily="18" charset="0"/>
              </a:rPr>
            </a:br>
            <a:endParaRPr lang="en-US" sz="2000">
              <a:latin typeface="+mj-lt"/>
            </a:endParaRPr>
          </a:p>
        </p:txBody>
      </p:sp>
      <p:graphicFrame>
        <p:nvGraphicFramePr>
          <p:cNvPr id="8" name="Table 7">
            <a:extLst>
              <a:ext uri="{FF2B5EF4-FFF2-40B4-BE49-F238E27FC236}">
                <a16:creationId xmlns:a16="http://schemas.microsoft.com/office/drawing/2014/main" id="{8AEBE34B-A903-1A0E-866B-F8AADD8EF6EA}"/>
              </a:ext>
            </a:extLst>
          </p:cNvPr>
          <p:cNvGraphicFramePr>
            <a:graphicFrameLocks noGrp="1"/>
          </p:cNvGraphicFramePr>
          <p:nvPr>
            <p:extLst>
              <p:ext uri="{D42A27DB-BD31-4B8C-83A1-F6EECF244321}">
                <p14:modId xmlns:p14="http://schemas.microsoft.com/office/powerpoint/2010/main" val="4033114454"/>
              </p:ext>
            </p:extLst>
          </p:nvPr>
        </p:nvGraphicFramePr>
        <p:xfrm>
          <a:off x="1288111" y="3429000"/>
          <a:ext cx="6241774" cy="2605088"/>
        </p:xfrm>
        <a:graphic>
          <a:graphicData uri="http://schemas.openxmlformats.org/drawingml/2006/table">
            <a:tbl>
              <a:tblPr firstRow="1" bandRow="1">
                <a:tableStyleId>{1FECB4D8-DB02-4DC6-A0A2-4F2EBAE1DC90}</a:tableStyleId>
              </a:tblPr>
              <a:tblGrid>
                <a:gridCol w="4585970">
                  <a:extLst>
                    <a:ext uri="{9D8B030D-6E8A-4147-A177-3AD203B41FA5}">
                      <a16:colId xmlns:a16="http://schemas.microsoft.com/office/drawing/2014/main" val="2705403091"/>
                    </a:ext>
                  </a:extLst>
                </a:gridCol>
                <a:gridCol w="1655804">
                  <a:extLst>
                    <a:ext uri="{9D8B030D-6E8A-4147-A177-3AD203B41FA5}">
                      <a16:colId xmlns:a16="http://schemas.microsoft.com/office/drawing/2014/main" val="2646077966"/>
                    </a:ext>
                  </a:extLst>
                </a:gridCol>
              </a:tblGrid>
              <a:tr h="404030">
                <a:tc>
                  <a:txBody>
                    <a:bodyPr/>
                    <a:lstStyle/>
                    <a:p>
                      <a:pPr algn="l" fontAlgn="b"/>
                      <a:r>
                        <a:rPr lang="nb-NO" sz="1000" b="1" u="none" strike="noStrike" dirty="0">
                          <a:solidFill>
                            <a:schemeClr val="tx1"/>
                          </a:solidFill>
                          <a:effectLst/>
                          <a:latin typeface="+mn-lt"/>
                        </a:rPr>
                        <a:t>Politiske partier (n=227)</a:t>
                      </a:r>
                      <a:endParaRPr lang="nb-NO" sz="1000" b="1" i="0" u="none" strike="noStrike" dirty="0">
                        <a:solidFill>
                          <a:schemeClr val="tx1"/>
                        </a:solidFill>
                        <a:effectLst/>
                        <a:latin typeface="+mn-lt"/>
                        <a:ea typeface="Roboto Light" panose="02000000000000000000" pitchFamily="2" charset="0"/>
                      </a:endParaRPr>
                    </a:p>
                  </a:txBody>
                  <a:tcPr marL="7620" marR="7620" marT="7620" marB="0" anchor="ctr"/>
                </a:tc>
                <a:tc>
                  <a:txBody>
                    <a:bodyPr/>
                    <a:lstStyle/>
                    <a:p>
                      <a:pPr algn="ctr" fontAlgn="b"/>
                      <a:r>
                        <a:rPr lang="nb-NO" sz="1000" b="1" u="none" strike="noStrike" dirty="0">
                          <a:solidFill>
                            <a:schemeClr val="tx1"/>
                          </a:solidFill>
                          <a:effectLst/>
                          <a:latin typeface="+mn-lt"/>
                        </a:rPr>
                        <a:t>Andel uttalelser</a:t>
                      </a:r>
                      <a:endParaRPr lang="nb-NO" sz="1000" b="1" i="0" u="none" strike="noStrike" dirty="0">
                        <a:solidFill>
                          <a:schemeClr val="tx1"/>
                        </a:solidFill>
                        <a:effectLst/>
                        <a:latin typeface="+mn-lt"/>
                        <a:ea typeface="Roboto Light" panose="02000000000000000000" pitchFamily="2" charset="0"/>
                      </a:endParaRPr>
                    </a:p>
                  </a:txBody>
                  <a:tcPr marL="7620" marR="7620" marT="7620" marB="0" anchor="ctr"/>
                </a:tc>
                <a:extLst>
                  <a:ext uri="{0D108BD9-81ED-4DB2-BD59-A6C34878D82A}">
                    <a16:rowId xmlns:a16="http://schemas.microsoft.com/office/drawing/2014/main" val="1010149451"/>
                  </a:ext>
                </a:extLst>
              </a:tr>
              <a:tr h="366843">
                <a:tc>
                  <a:txBody>
                    <a:bodyPr/>
                    <a:lstStyle/>
                    <a:p>
                      <a:pPr algn="l" fontAlgn="b"/>
                      <a:r>
                        <a:rPr lang="nb-NO" sz="1000" b="0" u="none" strike="noStrike">
                          <a:solidFill>
                            <a:schemeClr val="tx1"/>
                          </a:solidFill>
                          <a:effectLst/>
                        </a:rPr>
                        <a:t>Fremskrittspartiet</a:t>
                      </a:r>
                      <a:endParaRPr lang="nb-NO" sz="1000" b="0" i="0" u="none" strike="noStrike">
                        <a:solidFill>
                          <a:schemeClr val="tx1"/>
                        </a:solidFill>
                        <a:effectLst/>
                        <a:latin typeface="Roboto Light" panose="02000000000000000000" pitchFamily="2" charset="0"/>
                        <a:ea typeface="Roboto Light" panose="02000000000000000000" pitchFamily="2" charset="0"/>
                      </a:endParaRPr>
                    </a:p>
                  </a:txBody>
                  <a:tcPr marL="7620" marR="7620" marT="7620" marB="0" anchor="ctr"/>
                </a:tc>
                <a:tc>
                  <a:txBody>
                    <a:bodyPr/>
                    <a:lstStyle/>
                    <a:p>
                      <a:pPr algn="ctr" fontAlgn="b"/>
                      <a:r>
                        <a:rPr lang="nb-NO" sz="1000" b="0" u="none" strike="noStrike" dirty="0">
                          <a:solidFill>
                            <a:schemeClr val="tx1"/>
                          </a:solidFill>
                          <a:effectLst/>
                        </a:rPr>
                        <a:t>37%</a:t>
                      </a:r>
                      <a:endParaRPr lang="nb-NO" sz="1000" b="0" i="0" u="none" strike="noStrike" dirty="0">
                        <a:solidFill>
                          <a:schemeClr val="tx1"/>
                        </a:solidFill>
                        <a:effectLst/>
                        <a:latin typeface="Roboto Light" panose="02000000000000000000" pitchFamily="2" charset="0"/>
                        <a:ea typeface="Roboto Light" panose="02000000000000000000" pitchFamily="2" charset="0"/>
                      </a:endParaRPr>
                    </a:p>
                  </a:txBody>
                  <a:tcPr marL="7620" marR="7620" marT="7620" marB="0" anchor="ctr"/>
                </a:tc>
                <a:extLst>
                  <a:ext uri="{0D108BD9-81ED-4DB2-BD59-A6C34878D82A}">
                    <a16:rowId xmlns:a16="http://schemas.microsoft.com/office/drawing/2014/main" val="1634552598"/>
                  </a:ext>
                </a:extLst>
              </a:tr>
              <a:tr h="366843">
                <a:tc>
                  <a:txBody>
                    <a:bodyPr/>
                    <a:lstStyle/>
                    <a:p>
                      <a:pPr algn="l" fontAlgn="b"/>
                      <a:r>
                        <a:rPr lang="nb-NO" sz="1000" b="0" u="none" strike="noStrike">
                          <a:solidFill>
                            <a:schemeClr val="tx1"/>
                          </a:solidFill>
                          <a:effectLst/>
                        </a:rPr>
                        <a:t>Arbeiderpartiet</a:t>
                      </a:r>
                      <a:endParaRPr lang="nb-NO" sz="1000" b="0" i="0" u="none" strike="noStrike">
                        <a:solidFill>
                          <a:schemeClr val="tx1"/>
                        </a:solidFill>
                        <a:effectLst/>
                        <a:latin typeface="Roboto Light" panose="02000000000000000000" pitchFamily="2" charset="0"/>
                        <a:ea typeface="Roboto Light" panose="02000000000000000000" pitchFamily="2" charset="0"/>
                      </a:endParaRPr>
                    </a:p>
                  </a:txBody>
                  <a:tcPr marL="7620" marR="7620" marT="7620" marB="0" anchor="ctr"/>
                </a:tc>
                <a:tc>
                  <a:txBody>
                    <a:bodyPr/>
                    <a:lstStyle/>
                    <a:p>
                      <a:pPr algn="ctr" fontAlgn="b"/>
                      <a:r>
                        <a:rPr lang="nb-NO" sz="1000" b="0" u="none" strike="noStrike" dirty="0">
                          <a:solidFill>
                            <a:schemeClr val="tx1"/>
                          </a:solidFill>
                          <a:effectLst/>
                        </a:rPr>
                        <a:t>27%</a:t>
                      </a:r>
                      <a:endParaRPr lang="nb-NO" sz="1000" b="0" i="0" u="none" strike="noStrike" dirty="0">
                        <a:solidFill>
                          <a:schemeClr val="tx1"/>
                        </a:solidFill>
                        <a:effectLst/>
                        <a:latin typeface="Roboto Light" panose="02000000000000000000" pitchFamily="2" charset="0"/>
                        <a:ea typeface="Roboto Light" panose="02000000000000000000" pitchFamily="2" charset="0"/>
                      </a:endParaRPr>
                    </a:p>
                  </a:txBody>
                  <a:tcPr marL="7620" marR="7620" marT="7620" marB="0" anchor="ctr"/>
                </a:tc>
                <a:extLst>
                  <a:ext uri="{0D108BD9-81ED-4DB2-BD59-A6C34878D82A}">
                    <a16:rowId xmlns:a16="http://schemas.microsoft.com/office/drawing/2014/main" val="48718212"/>
                  </a:ext>
                </a:extLst>
              </a:tr>
              <a:tr h="366843">
                <a:tc>
                  <a:txBody>
                    <a:bodyPr/>
                    <a:lstStyle/>
                    <a:p>
                      <a:pPr algn="l" fontAlgn="b"/>
                      <a:r>
                        <a:rPr lang="nb-NO" sz="1000" b="0" u="none" strike="noStrike">
                          <a:solidFill>
                            <a:schemeClr val="tx1"/>
                          </a:solidFill>
                          <a:effectLst/>
                        </a:rPr>
                        <a:t>Høyre</a:t>
                      </a:r>
                      <a:endParaRPr lang="nb-NO" sz="1000" b="0" i="0" u="none" strike="noStrike">
                        <a:solidFill>
                          <a:schemeClr val="tx1"/>
                        </a:solidFill>
                        <a:effectLst/>
                        <a:latin typeface="Roboto Light" panose="02000000000000000000" pitchFamily="2" charset="0"/>
                        <a:ea typeface="Roboto Light" panose="02000000000000000000" pitchFamily="2" charset="0"/>
                      </a:endParaRPr>
                    </a:p>
                  </a:txBody>
                  <a:tcPr marL="7620" marR="7620" marT="7620" marB="0" anchor="ctr"/>
                </a:tc>
                <a:tc>
                  <a:txBody>
                    <a:bodyPr/>
                    <a:lstStyle/>
                    <a:p>
                      <a:pPr algn="ctr" fontAlgn="b"/>
                      <a:r>
                        <a:rPr lang="nb-NO" sz="1000" b="0" u="none" strike="noStrike" dirty="0">
                          <a:solidFill>
                            <a:schemeClr val="tx1"/>
                          </a:solidFill>
                          <a:effectLst/>
                        </a:rPr>
                        <a:t>12%</a:t>
                      </a:r>
                      <a:endParaRPr lang="nb-NO" sz="1000" b="0" i="0" u="none" strike="noStrike" dirty="0">
                        <a:solidFill>
                          <a:schemeClr val="tx1"/>
                        </a:solidFill>
                        <a:effectLst/>
                        <a:latin typeface="Roboto Light" panose="02000000000000000000" pitchFamily="2" charset="0"/>
                        <a:ea typeface="Roboto Light" panose="02000000000000000000" pitchFamily="2" charset="0"/>
                      </a:endParaRPr>
                    </a:p>
                  </a:txBody>
                  <a:tcPr marL="7620" marR="7620" marT="7620" marB="0" anchor="ctr"/>
                </a:tc>
                <a:extLst>
                  <a:ext uri="{0D108BD9-81ED-4DB2-BD59-A6C34878D82A}">
                    <a16:rowId xmlns:a16="http://schemas.microsoft.com/office/drawing/2014/main" val="4036304363"/>
                  </a:ext>
                </a:extLst>
              </a:tr>
              <a:tr h="366843">
                <a:tc>
                  <a:txBody>
                    <a:bodyPr/>
                    <a:lstStyle/>
                    <a:p>
                      <a:pPr algn="l" fontAlgn="b"/>
                      <a:r>
                        <a:rPr lang="nb-NO" sz="1000" b="0" u="none" strike="noStrike" dirty="0">
                          <a:solidFill>
                            <a:schemeClr val="tx1"/>
                          </a:solidFill>
                          <a:effectLst/>
                        </a:rPr>
                        <a:t>Senterpartiet</a:t>
                      </a:r>
                      <a:endParaRPr lang="nb-NO" sz="1000" b="0" i="0" u="none" strike="noStrike" dirty="0">
                        <a:solidFill>
                          <a:schemeClr val="tx1"/>
                        </a:solidFill>
                        <a:effectLst/>
                        <a:latin typeface="Roboto Light" panose="02000000000000000000" pitchFamily="2" charset="0"/>
                        <a:ea typeface="Roboto Light" panose="02000000000000000000" pitchFamily="2" charset="0"/>
                      </a:endParaRPr>
                    </a:p>
                  </a:txBody>
                  <a:tcPr marL="7620" marR="7620" marT="7620" marB="0" anchor="ctr"/>
                </a:tc>
                <a:tc>
                  <a:txBody>
                    <a:bodyPr/>
                    <a:lstStyle/>
                    <a:p>
                      <a:pPr algn="ctr" fontAlgn="b"/>
                      <a:r>
                        <a:rPr lang="nb-NO" sz="1000" b="0" u="none" strike="noStrike" dirty="0">
                          <a:solidFill>
                            <a:schemeClr val="tx1"/>
                          </a:solidFill>
                          <a:effectLst/>
                        </a:rPr>
                        <a:t>7%</a:t>
                      </a:r>
                      <a:endParaRPr lang="nb-NO" sz="1000" b="0" i="0" u="none" strike="noStrike" dirty="0">
                        <a:solidFill>
                          <a:schemeClr val="tx1"/>
                        </a:solidFill>
                        <a:effectLst/>
                        <a:latin typeface="Roboto Light" panose="02000000000000000000" pitchFamily="2" charset="0"/>
                        <a:ea typeface="Roboto Light" panose="02000000000000000000" pitchFamily="2" charset="0"/>
                      </a:endParaRPr>
                    </a:p>
                  </a:txBody>
                  <a:tcPr marL="7620" marR="7620" marT="7620" marB="0" anchor="ctr"/>
                </a:tc>
                <a:extLst>
                  <a:ext uri="{0D108BD9-81ED-4DB2-BD59-A6C34878D82A}">
                    <a16:rowId xmlns:a16="http://schemas.microsoft.com/office/drawing/2014/main" val="2895002503"/>
                  </a:ext>
                </a:extLst>
              </a:tr>
              <a:tr h="366843">
                <a:tc>
                  <a:txBody>
                    <a:bodyPr/>
                    <a:lstStyle/>
                    <a:p>
                      <a:pPr algn="l" fontAlgn="b"/>
                      <a:r>
                        <a:rPr lang="nb-NO" sz="1000" b="0" u="none" strike="noStrike">
                          <a:solidFill>
                            <a:schemeClr val="tx1"/>
                          </a:solidFill>
                          <a:effectLst/>
                        </a:rPr>
                        <a:t>Demokratene</a:t>
                      </a:r>
                      <a:endParaRPr lang="nb-NO" sz="1000" b="0" i="0" u="none" strike="noStrike">
                        <a:solidFill>
                          <a:schemeClr val="tx1"/>
                        </a:solidFill>
                        <a:effectLst/>
                        <a:latin typeface="Roboto Light" panose="02000000000000000000" pitchFamily="2" charset="0"/>
                        <a:ea typeface="Roboto Light" panose="02000000000000000000" pitchFamily="2" charset="0"/>
                      </a:endParaRPr>
                    </a:p>
                  </a:txBody>
                  <a:tcPr marL="7620" marR="7620" marT="7620" marB="0" anchor="ctr"/>
                </a:tc>
                <a:tc>
                  <a:txBody>
                    <a:bodyPr/>
                    <a:lstStyle/>
                    <a:p>
                      <a:pPr algn="ctr" fontAlgn="b"/>
                      <a:r>
                        <a:rPr lang="nb-NO" sz="1000" b="0" u="none" strike="noStrike" dirty="0">
                          <a:solidFill>
                            <a:schemeClr val="tx1"/>
                          </a:solidFill>
                          <a:effectLst/>
                        </a:rPr>
                        <a:t>7%</a:t>
                      </a:r>
                      <a:endParaRPr lang="nb-NO" sz="1000" b="0" i="0" u="none" strike="noStrike" dirty="0">
                        <a:solidFill>
                          <a:schemeClr val="tx1"/>
                        </a:solidFill>
                        <a:effectLst/>
                        <a:latin typeface="Roboto Light" panose="02000000000000000000" pitchFamily="2" charset="0"/>
                        <a:ea typeface="Roboto Light" panose="02000000000000000000" pitchFamily="2" charset="0"/>
                      </a:endParaRPr>
                    </a:p>
                  </a:txBody>
                  <a:tcPr marL="7620" marR="7620" marT="7620" marB="0" anchor="ctr"/>
                </a:tc>
                <a:extLst>
                  <a:ext uri="{0D108BD9-81ED-4DB2-BD59-A6C34878D82A}">
                    <a16:rowId xmlns:a16="http://schemas.microsoft.com/office/drawing/2014/main" val="754431157"/>
                  </a:ext>
                </a:extLst>
              </a:tr>
              <a:tr h="366843">
                <a:tc>
                  <a:txBody>
                    <a:bodyPr/>
                    <a:lstStyle/>
                    <a:p>
                      <a:pPr algn="l" fontAlgn="b"/>
                      <a:r>
                        <a:rPr lang="nb-NO" sz="1000" b="0" u="none" strike="noStrike">
                          <a:solidFill>
                            <a:schemeClr val="tx1"/>
                          </a:solidFill>
                          <a:effectLst/>
                        </a:rPr>
                        <a:t>Andre</a:t>
                      </a:r>
                      <a:endParaRPr lang="nb-NO" sz="1000" b="0" i="0" u="none" strike="noStrike">
                        <a:solidFill>
                          <a:schemeClr val="tx1"/>
                        </a:solidFill>
                        <a:effectLst/>
                        <a:latin typeface="Roboto Light" panose="02000000000000000000" pitchFamily="2" charset="0"/>
                        <a:ea typeface="Roboto Light" panose="02000000000000000000" pitchFamily="2" charset="0"/>
                      </a:endParaRPr>
                    </a:p>
                  </a:txBody>
                  <a:tcPr marL="7620" marR="7620" marT="7620" marB="0" anchor="ctr"/>
                </a:tc>
                <a:tc>
                  <a:txBody>
                    <a:bodyPr/>
                    <a:lstStyle/>
                    <a:p>
                      <a:pPr algn="ctr" fontAlgn="b"/>
                      <a:r>
                        <a:rPr lang="nb-NO" sz="1000" b="0" u="none" strike="noStrike" dirty="0">
                          <a:solidFill>
                            <a:schemeClr val="tx1"/>
                          </a:solidFill>
                          <a:effectLst/>
                        </a:rPr>
                        <a:t>3%</a:t>
                      </a:r>
                      <a:endParaRPr lang="nb-NO" sz="1000" b="0" i="0" u="none" strike="noStrike" dirty="0">
                        <a:solidFill>
                          <a:schemeClr val="tx1"/>
                        </a:solidFill>
                        <a:effectLst/>
                        <a:latin typeface="Roboto Light" panose="02000000000000000000" pitchFamily="2" charset="0"/>
                        <a:ea typeface="Roboto Light" panose="02000000000000000000" pitchFamily="2" charset="0"/>
                      </a:endParaRPr>
                    </a:p>
                  </a:txBody>
                  <a:tcPr marL="7620" marR="7620" marT="7620" marB="0" anchor="ctr"/>
                </a:tc>
                <a:extLst>
                  <a:ext uri="{0D108BD9-81ED-4DB2-BD59-A6C34878D82A}">
                    <a16:rowId xmlns:a16="http://schemas.microsoft.com/office/drawing/2014/main" val="4023929342"/>
                  </a:ext>
                </a:extLst>
              </a:tr>
            </a:tbl>
          </a:graphicData>
        </a:graphic>
      </p:graphicFrame>
      <p:graphicFrame>
        <p:nvGraphicFramePr>
          <p:cNvPr id="9" name="Chart 8">
            <a:extLst>
              <a:ext uri="{FF2B5EF4-FFF2-40B4-BE49-F238E27FC236}">
                <a16:creationId xmlns:a16="http://schemas.microsoft.com/office/drawing/2014/main" id="{D7841CC4-7EFC-4EA1-8CD3-1FFBD68E064E}"/>
              </a:ext>
            </a:extLst>
          </p:cNvPr>
          <p:cNvGraphicFramePr/>
          <p:nvPr>
            <p:extLst>
              <p:ext uri="{D42A27DB-BD31-4B8C-83A1-F6EECF244321}">
                <p14:modId xmlns:p14="http://schemas.microsoft.com/office/powerpoint/2010/main" val="2253719285"/>
              </p:ext>
            </p:extLst>
          </p:nvPr>
        </p:nvGraphicFramePr>
        <p:xfrm>
          <a:off x="1008433" y="1191492"/>
          <a:ext cx="6809993" cy="158865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4">
            <a:extLst>
              <a:ext uri="{FF2B5EF4-FFF2-40B4-BE49-F238E27FC236}">
                <a16:creationId xmlns:a16="http://schemas.microsoft.com/office/drawing/2014/main" id="{DD3C3918-3A7B-F059-AD08-B104F99FDC95}"/>
              </a:ext>
            </a:extLst>
          </p:cNvPr>
          <p:cNvSpPr txBox="1">
            <a:spLocks/>
          </p:cNvSpPr>
          <p:nvPr/>
        </p:nvSpPr>
        <p:spPr>
          <a:xfrm>
            <a:off x="9270747" y="2297667"/>
            <a:ext cx="2656210" cy="2262666"/>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000" kern="1200">
                <a:solidFill>
                  <a:schemeClr val="bg1"/>
                </a:solidFill>
                <a:latin typeface="Roboto" pitchFamily="2" charset="0"/>
                <a:ea typeface="Roboto"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800"/>
              </a:spcAft>
            </a:pPr>
            <a:r>
              <a:rPr lang="nb-NO" sz="1800" dirty="0">
                <a:effectLst/>
                <a:latin typeface="Garamond" panose="02020404030301010803" pitchFamily="18" charset="0"/>
                <a:ea typeface="Calibri" panose="020F0502020204030204" pitchFamily="34" charset="0"/>
                <a:cs typeface="Arial" panose="020B0604020202020204" pitchFamily="34" charset="0"/>
              </a:rPr>
              <a:t>Politikerne fra Arbeiderpartiet uttaler seg først og fremst i forbindelse med selve terrorhandlingen, sorg/kondolanse og sikkerhet/beredskap fremfor partipolitiske debatter knyttet til terroren. </a:t>
            </a:r>
          </a:p>
        </p:txBody>
      </p:sp>
    </p:spTree>
    <p:extLst>
      <p:ext uri="{BB962C8B-B14F-4D97-AF65-F5344CB8AC3E}">
        <p14:creationId xmlns:p14="http://schemas.microsoft.com/office/powerpoint/2010/main" val="3048017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94F085-12CB-46F6-B0E1-8F97E1BEB001}"/>
              </a:ext>
            </a:extLst>
          </p:cNvPr>
          <p:cNvSpPr>
            <a:spLocks noGrp="1"/>
          </p:cNvSpPr>
          <p:nvPr>
            <p:ph type="ctrTitle"/>
          </p:nvPr>
        </p:nvSpPr>
        <p:spPr>
          <a:xfrm>
            <a:off x="3576119" y="3020915"/>
            <a:ext cx="8615881" cy="816169"/>
          </a:xfrm>
        </p:spPr>
        <p:txBody>
          <a:bodyPr/>
          <a:lstStyle/>
          <a:p>
            <a:r>
              <a:rPr lang="en-US" err="1"/>
              <a:t>Kapittel</a:t>
            </a:r>
            <a:r>
              <a:rPr lang="en-US"/>
              <a:t> 3: AUFs </a:t>
            </a:r>
            <a:r>
              <a:rPr lang="en-US" err="1"/>
              <a:t>mediehistorie</a:t>
            </a:r>
            <a:r>
              <a:rPr lang="en-US"/>
              <a:t>, </a:t>
            </a:r>
            <a:br>
              <a:rPr lang="en-US"/>
            </a:br>
            <a:r>
              <a:rPr lang="en-US" err="1"/>
              <a:t>ytringsansvar</a:t>
            </a:r>
            <a:r>
              <a:rPr lang="en-US"/>
              <a:t> </a:t>
            </a:r>
            <a:r>
              <a:rPr lang="en-US" err="1"/>
              <a:t>og</a:t>
            </a:r>
            <a:r>
              <a:rPr lang="en-US"/>
              <a:t> </a:t>
            </a:r>
            <a:r>
              <a:rPr lang="en-US" err="1"/>
              <a:t>Utøya-kortet</a:t>
            </a:r>
            <a:endParaRPr lang="en-US"/>
          </a:p>
        </p:txBody>
      </p:sp>
      <p:sp>
        <p:nvSpPr>
          <p:cNvPr id="3" name="Slide Number Placeholder 2">
            <a:extLst>
              <a:ext uri="{FF2B5EF4-FFF2-40B4-BE49-F238E27FC236}">
                <a16:creationId xmlns:a16="http://schemas.microsoft.com/office/drawing/2014/main" id="{9F3ED121-62CE-4D43-B61F-AE39B292D9E0}"/>
              </a:ext>
            </a:extLst>
          </p:cNvPr>
          <p:cNvSpPr>
            <a:spLocks noGrp="1"/>
          </p:cNvSpPr>
          <p:nvPr>
            <p:ph type="sldNum" sz="quarter" idx="4294967295"/>
          </p:nvPr>
        </p:nvSpPr>
        <p:spPr>
          <a:xfrm>
            <a:off x="11177588" y="344488"/>
            <a:ext cx="1014412" cy="381000"/>
          </a:xfrm>
        </p:spPr>
        <p:txBody>
          <a:bodyPr/>
          <a:lstStyle/>
          <a:p>
            <a:fld id="{92CFB824-5EC6-4B9D-B435-9ADD20594FC3}" type="slidenum">
              <a:rPr lang="en-US" noProof="0" smtClean="0"/>
              <a:pPr/>
              <a:t>13</a:t>
            </a:fld>
            <a:endParaRPr lang="en-US" noProof="0"/>
          </a:p>
        </p:txBody>
      </p:sp>
    </p:spTree>
    <p:extLst>
      <p:ext uri="{BB962C8B-B14F-4D97-AF65-F5344CB8AC3E}">
        <p14:creationId xmlns:p14="http://schemas.microsoft.com/office/powerpoint/2010/main" val="3273697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C3A325-EAAD-433D-ACFA-B9DD0A5DFCBE}"/>
              </a:ext>
            </a:extLst>
          </p:cNvPr>
          <p:cNvSpPr>
            <a:spLocks noGrp="1"/>
          </p:cNvSpPr>
          <p:nvPr>
            <p:ph type="title"/>
          </p:nvPr>
        </p:nvSpPr>
        <p:spPr/>
        <p:txBody>
          <a:bodyPr/>
          <a:lstStyle/>
          <a:p>
            <a:r>
              <a:rPr lang="en-US" err="1"/>
              <a:t>Kapittel</a:t>
            </a:r>
            <a:r>
              <a:rPr lang="en-US"/>
              <a:t> 3: </a:t>
            </a:r>
            <a:r>
              <a:rPr lang="en-US" err="1"/>
              <a:t>Omtale</a:t>
            </a:r>
            <a:r>
              <a:rPr lang="en-US"/>
              <a:t> av AUF </a:t>
            </a:r>
            <a:r>
              <a:rPr lang="en-US" err="1"/>
              <a:t>i</a:t>
            </a:r>
            <a:r>
              <a:rPr lang="en-US"/>
              <a:t> </a:t>
            </a:r>
            <a:r>
              <a:rPr lang="en-US" err="1"/>
              <a:t>forbindelse</a:t>
            </a:r>
            <a:r>
              <a:rPr lang="en-US"/>
              <a:t> med 22. </a:t>
            </a:r>
            <a:r>
              <a:rPr lang="en-US" err="1"/>
              <a:t>juli</a:t>
            </a:r>
            <a:r>
              <a:rPr lang="en-US"/>
              <a:t> </a:t>
            </a:r>
          </a:p>
        </p:txBody>
      </p:sp>
      <p:sp>
        <p:nvSpPr>
          <p:cNvPr id="3" name="Slide Number Placeholder 2">
            <a:extLst>
              <a:ext uri="{FF2B5EF4-FFF2-40B4-BE49-F238E27FC236}">
                <a16:creationId xmlns:a16="http://schemas.microsoft.com/office/drawing/2014/main" id="{931E45A9-BE4E-4E6F-ADF6-6A1CBA0CA8EA}"/>
              </a:ext>
            </a:extLst>
          </p:cNvPr>
          <p:cNvSpPr>
            <a:spLocks noGrp="1"/>
          </p:cNvSpPr>
          <p:nvPr>
            <p:ph type="sldNum" sz="quarter" idx="12"/>
          </p:nvPr>
        </p:nvSpPr>
        <p:spPr/>
        <p:txBody>
          <a:bodyPr/>
          <a:lstStyle/>
          <a:p>
            <a:fld id="{92CFB824-5EC6-4B9D-B435-9ADD20594FC3}" type="slidenum">
              <a:rPr lang="en-US" noProof="0" smtClean="0"/>
              <a:pPr/>
              <a:t>14</a:t>
            </a:fld>
            <a:endParaRPr lang="en-US" noProof="0"/>
          </a:p>
        </p:txBody>
      </p:sp>
      <p:sp>
        <p:nvSpPr>
          <p:cNvPr id="8" name="Text Placeholder 7">
            <a:extLst>
              <a:ext uri="{FF2B5EF4-FFF2-40B4-BE49-F238E27FC236}">
                <a16:creationId xmlns:a16="http://schemas.microsoft.com/office/drawing/2014/main" id="{C065DD09-FD6F-0438-B544-3D6DAC5EF7A7}"/>
              </a:ext>
            </a:extLst>
          </p:cNvPr>
          <p:cNvSpPr>
            <a:spLocks noGrp="1"/>
          </p:cNvSpPr>
          <p:nvPr>
            <p:ph type="body" sz="quarter" idx="11"/>
          </p:nvPr>
        </p:nvSpPr>
        <p:spPr>
          <a:xfrm>
            <a:off x="9215959" y="1200149"/>
            <a:ext cx="2813176" cy="5210175"/>
          </a:xfrm>
        </p:spPr>
        <p:txBody>
          <a:bodyPr/>
          <a:lstStyle/>
          <a:p>
            <a:pPr marL="285750" indent="-285750">
              <a:lnSpc>
                <a:spcPct val="150000"/>
              </a:lnSpc>
              <a:buFont typeface="Arial" panose="020B0604020202020204" pitchFamily="34" charset="0"/>
              <a:buChar char="•"/>
            </a:pPr>
            <a:r>
              <a:rPr lang="nb-NO" sz="1100">
                <a:effectLst/>
                <a:latin typeface="+mn-lt"/>
                <a:ea typeface="Calibri" panose="020F0502020204030204" pitchFamily="34" charset="0"/>
                <a:cs typeface="Arial" panose="020B0604020202020204" pitchFamily="34" charset="0"/>
              </a:rPr>
              <a:t>Mer enn 20 000 medieoppslag omtaler AUF </a:t>
            </a:r>
            <a:r>
              <a:rPr lang="nb-NO" sz="1100" err="1">
                <a:effectLst/>
                <a:latin typeface="+mn-lt"/>
                <a:ea typeface="Calibri" panose="020F0502020204030204" pitchFamily="34" charset="0"/>
                <a:cs typeface="Arial" panose="020B0604020202020204" pitchFamily="34" charset="0"/>
              </a:rPr>
              <a:t>ifbm</a:t>
            </a:r>
            <a:r>
              <a:rPr lang="nb-NO" sz="1100">
                <a:effectLst/>
                <a:latin typeface="+mn-lt"/>
                <a:ea typeface="Calibri" panose="020F0502020204030204" pitchFamily="34" charset="0"/>
                <a:cs typeface="Arial" panose="020B0604020202020204" pitchFamily="34" charset="0"/>
              </a:rPr>
              <a:t>. 22. juli-terroren. </a:t>
            </a:r>
          </a:p>
          <a:p>
            <a:pPr marL="285750" indent="-285750">
              <a:lnSpc>
                <a:spcPct val="150000"/>
              </a:lnSpc>
              <a:buFont typeface="Arial" panose="020B0604020202020204" pitchFamily="34" charset="0"/>
              <a:buChar char="•"/>
            </a:pPr>
            <a:r>
              <a:rPr lang="nb-NO" sz="1100">
                <a:effectLst/>
                <a:latin typeface="+mn-lt"/>
                <a:ea typeface="Calibri" panose="020F0502020204030204" pitchFamily="34" charset="0"/>
                <a:cs typeface="Arial" panose="020B0604020202020204" pitchFamily="34" charset="0"/>
              </a:rPr>
              <a:t>Godt over halvparten publiseres i 2011 og 2012. </a:t>
            </a:r>
          </a:p>
          <a:p>
            <a:pPr marL="285750" indent="-285750">
              <a:lnSpc>
                <a:spcPct val="150000"/>
              </a:lnSpc>
              <a:buFont typeface="Arial" panose="020B0604020202020204" pitchFamily="34" charset="0"/>
              <a:buChar char="•"/>
            </a:pPr>
            <a:r>
              <a:rPr lang="nb-NO" sz="1100">
                <a:effectLst/>
                <a:latin typeface="+mn-lt"/>
                <a:ea typeface="Calibri" panose="020F0502020204030204" pitchFamily="34" charset="0"/>
                <a:cs typeface="Arial" panose="020B0604020202020204" pitchFamily="34" charset="0"/>
              </a:rPr>
              <a:t>2012 - 2020: Først og fremst omtale knyttet til årsmarkeringene.</a:t>
            </a:r>
          </a:p>
          <a:p>
            <a:pPr marL="285750" indent="-285750">
              <a:lnSpc>
                <a:spcPct val="150000"/>
              </a:lnSpc>
              <a:buFont typeface="Arial" panose="020B0604020202020204" pitchFamily="34" charset="0"/>
              <a:buChar char="•"/>
            </a:pPr>
            <a:r>
              <a:rPr lang="nb-NO" sz="1100">
                <a:effectLst/>
                <a:latin typeface="+mn-lt"/>
                <a:ea typeface="Calibri" panose="020F0502020204030204" pitchFamily="34" charset="0"/>
                <a:cs typeface="Arial" panose="020B0604020202020204" pitchFamily="34" charset="0"/>
              </a:rPr>
              <a:t>2021: Omtalen endres etter </a:t>
            </a:r>
            <a:r>
              <a:rPr lang="nb-NO" sz="1100">
                <a:latin typeface="+mn-lt"/>
                <a:ea typeface="Calibri" panose="020F0502020204030204" pitchFamily="34" charset="0"/>
                <a:cs typeface="Arial" panose="020B0604020202020204" pitchFamily="34" charset="0"/>
              </a:rPr>
              <a:t>en rekke publikasjoner og studier publisert samme år.</a:t>
            </a:r>
          </a:p>
          <a:p>
            <a:pPr marL="285750" indent="-285750">
              <a:lnSpc>
                <a:spcPct val="150000"/>
              </a:lnSpc>
              <a:buFont typeface="Arial" panose="020B0604020202020204" pitchFamily="34" charset="0"/>
              <a:buChar char="•"/>
            </a:pPr>
            <a:r>
              <a:rPr lang="nb-NO" sz="1100">
                <a:latin typeface="+mn-lt"/>
                <a:ea typeface="Calibri" panose="020F0502020204030204" pitchFamily="34" charset="0"/>
                <a:cs typeface="Arial" panose="020B0604020202020204" pitchFamily="34" charset="0"/>
              </a:rPr>
              <a:t>Diskusjonene i 2021 knytter seg til temaer som har vært fraværende gjennom tiårsperioden: </a:t>
            </a:r>
          </a:p>
          <a:p>
            <a:pPr marL="971550" lvl="1" indent="-285750">
              <a:lnSpc>
                <a:spcPct val="150000"/>
              </a:lnSpc>
            </a:pPr>
            <a:r>
              <a:rPr lang="nb-NO" sz="1100">
                <a:ea typeface="Calibri" panose="020F0502020204030204" pitchFamily="34" charset="0"/>
                <a:cs typeface="Arial" panose="020B0604020202020204" pitchFamily="34" charset="0"/>
              </a:rPr>
              <a:t>Den politiske motivasjonen bak terroren</a:t>
            </a:r>
          </a:p>
          <a:p>
            <a:pPr marL="971550" lvl="1" indent="-285750">
              <a:lnSpc>
                <a:spcPct val="150000"/>
              </a:lnSpc>
            </a:pPr>
            <a:r>
              <a:rPr lang="nb-NO" sz="1100">
                <a:ea typeface="Calibri" panose="020F0502020204030204" pitchFamily="34" charset="0"/>
                <a:cs typeface="Arial" panose="020B0604020202020204" pitchFamily="34" charset="0"/>
              </a:rPr>
              <a:t>Den høyreekstreme ideologien og bekjempelsen av den på et politisk nivå</a:t>
            </a:r>
          </a:p>
        </p:txBody>
      </p:sp>
      <p:graphicFrame>
        <p:nvGraphicFramePr>
          <p:cNvPr id="6" name="Chart 5">
            <a:extLst>
              <a:ext uri="{FF2B5EF4-FFF2-40B4-BE49-F238E27FC236}">
                <a16:creationId xmlns:a16="http://schemas.microsoft.com/office/drawing/2014/main" id="{BA0BFF45-BECE-4ACB-BD51-0138B3FD634E}"/>
              </a:ext>
            </a:extLst>
          </p:cNvPr>
          <p:cNvGraphicFramePr/>
          <p:nvPr>
            <p:extLst>
              <p:ext uri="{D42A27DB-BD31-4B8C-83A1-F6EECF244321}">
                <p14:modId xmlns:p14="http://schemas.microsoft.com/office/powerpoint/2010/main" val="1592931696"/>
              </p:ext>
            </p:extLst>
          </p:nvPr>
        </p:nvGraphicFramePr>
        <p:xfrm>
          <a:off x="1073959" y="1219198"/>
          <a:ext cx="7679515" cy="472668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3">
            <a:extLst>
              <a:ext uri="{FF2B5EF4-FFF2-40B4-BE49-F238E27FC236}">
                <a16:creationId xmlns:a16="http://schemas.microsoft.com/office/drawing/2014/main" id="{8E5514F3-13C9-48FB-A664-A9C3F66CAE9F}"/>
              </a:ext>
            </a:extLst>
          </p:cNvPr>
          <p:cNvSpPr txBox="1"/>
          <p:nvPr/>
        </p:nvSpPr>
        <p:spPr>
          <a:xfrm>
            <a:off x="1269508" y="6028809"/>
            <a:ext cx="7104026" cy="381515"/>
          </a:xfrm>
          <a:prstGeom prst="rect">
            <a:avLst/>
          </a:prstGeom>
          <a:noFill/>
        </p:spPr>
        <p:txBody>
          <a:bodyPr wrap="square" lIns="91440" tIns="45720" rIns="91440" bIns="45720" anchor="t">
            <a:spAutoFit/>
          </a:bodyPr>
          <a:lstStyle/>
          <a:p>
            <a:pPr>
              <a:lnSpc>
                <a:spcPct val="200000"/>
              </a:lnSpc>
            </a:pPr>
            <a:r>
              <a:rPr lang="nb-NO" sz="1100" dirty="0">
                <a:ea typeface="Roboto"/>
                <a:cs typeface="Arial"/>
              </a:rPr>
              <a:t>Rapporten tar nærmere for seg omtalen av AUF i årene 2011/2012, 2014, 2016, 2018 og 2021.</a:t>
            </a:r>
          </a:p>
        </p:txBody>
      </p:sp>
    </p:spTree>
    <p:extLst>
      <p:ext uri="{BB962C8B-B14F-4D97-AF65-F5344CB8AC3E}">
        <p14:creationId xmlns:p14="http://schemas.microsoft.com/office/powerpoint/2010/main" val="2861255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C3A325-EAAD-433D-ACFA-B9DD0A5DFCBE}"/>
              </a:ext>
            </a:extLst>
          </p:cNvPr>
          <p:cNvSpPr>
            <a:spLocks noGrp="1"/>
          </p:cNvSpPr>
          <p:nvPr>
            <p:ph type="title"/>
          </p:nvPr>
        </p:nvSpPr>
        <p:spPr/>
        <p:txBody>
          <a:bodyPr/>
          <a:lstStyle/>
          <a:p>
            <a:r>
              <a:rPr lang="en-US" err="1"/>
              <a:t>Kapittel</a:t>
            </a:r>
            <a:r>
              <a:rPr lang="en-US"/>
              <a:t> 3: </a:t>
            </a:r>
            <a:r>
              <a:rPr lang="en-US" err="1"/>
              <a:t>Ytringsansvar</a:t>
            </a:r>
            <a:r>
              <a:rPr lang="en-US"/>
              <a:t> </a:t>
            </a:r>
            <a:r>
              <a:rPr lang="en-US" err="1"/>
              <a:t>og</a:t>
            </a:r>
            <a:r>
              <a:rPr lang="en-US"/>
              <a:t> </a:t>
            </a:r>
            <a:r>
              <a:rPr lang="en-US" err="1"/>
              <a:t>Utøya-kortet</a:t>
            </a:r>
            <a:r>
              <a:rPr lang="en-US"/>
              <a:t>/22. </a:t>
            </a:r>
            <a:r>
              <a:rPr lang="en-US" err="1"/>
              <a:t>juli-kortet</a:t>
            </a:r>
            <a:endParaRPr lang="en-US"/>
          </a:p>
        </p:txBody>
      </p:sp>
      <p:sp>
        <p:nvSpPr>
          <p:cNvPr id="3" name="Slide Number Placeholder 2">
            <a:extLst>
              <a:ext uri="{FF2B5EF4-FFF2-40B4-BE49-F238E27FC236}">
                <a16:creationId xmlns:a16="http://schemas.microsoft.com/office/drawing/2014/main" id="{931E45A9-BE4E-4E6F-ADF6-6A1CBA0CA8EA}"/>
              </a:ext>
            </a:extLst>
          </p:cNvPr>
          <p:cNvSpPr>
            <a:spLocks noGrp="1"/>
          </p:cNvSpPr>
          <p:nvPr>
            <p:ph type="sldNum" sz="quarter" idx="10"/>
          </p:nvPr>
        </p:nvSpPr>
        <p:spPr/>
        <p:txBody>
          <a:bodyPr/>
          <a:lstStyle/>
          <a:p>
            <a:fld id="{92CFB824-5EC6-4B9D-B435-9ADD20594FC3}" type="slidenum">
              <a:rPr lang="en-US" noProof="0" smtClean="0"/>
              <a:pPr/>
              <a:t>15</a:t>
            </a:fld>
            <a:endParaRPr lang="en-US" noProof="0"/>
          </a:p>
        </p:txBody>
      </p:sp>
      <p:sp>
        <p:nvSpPr>
          <p:cNvPr id="4" name="TextBox 3">
            <a:extLst>
              <a:ext uri="{FF2B5EF4-FFF2-40B4-BE49-F238E27FC236}">
                <a16:creationId xmlns:a16="http://schemas.microsoft.com/office/drawing/2014/main" id="{6E1BAC04-0A92-4191-B6EF-6780A712921E}"/>
              </a:ext>
            </a:extLst>
          </p:cNvPr>
          <p:cNvSpPr txBox="1"/>
          <p:nvPr/>
        </p:nvSpPr>
        <p:spPr>
          <a:xfrm>
            <a:off x="561975" y="1245787"/>
            <a:ext cx="4686299" cy="571951"/>
          </a:xfrm>
          <a:prstGeom prst="rect">
            <a:avLst/>
          </a:prstGeom>
          <a:noFill/>
        </p:spPr>
        <p:txBody>
          <a:bodyPr wrap="square">
            <a:spAutoFit/>
          </a:bodyPr>
          <a:lstStyle/>
          <a:p>
            <a:pPr marL="285750" indent="-285750">
              <a:lnSpc>
                <a:spcPct val="150000"/>
              </a:lnSpc>
              <a:buFont typeface="Arial" panose="020B0604020202020204" pitchFamily="34" charset="0"/>
              <a:buChar char="•"/>
            </a:pPr>
            <a:endParaRPr lang="nb-NO" sz="110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nb-NO" sz="110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B718E2C-730A-2372-78F5-1BDF455D4F0A}"/>
              </a:ext>
            </a:extLst>
          </p:cNvPr>
          <p:cNvSpPr/>
          <p:nvPr/>
        </p:nvSpPr>
        <p:spPr>
          <a:xfrm>
            <a:off x="6367063" y="2923554"/>
            <a:ext cx="3008540" cy="326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E734C8-C230-3C5B-F509-B897888392ED}"/>
              </a:ext>
            </a:extLst>
          </p:cNvPr>
          <p:cNvSpPr txBox="1"/>
          <p:nvPr/>
        </p:nvSpPr>
        <p:spPr>
          <a:xfrm>
            <a:off x="6444455" y="2738256"/>
            <a:ext cx="2853756" cy="369332"/>
          </a:xfrm>
          <a:prstGeom prst="rect">
            <a:avLst/>
          </a:prstGeom>
          <a:solidFill>
            <a:schemeClr val="accent3"/>
          </a:solidFill>
        </p:spPr>
        <p:txBody>
          <a:bodyPr wrap="square" rtlCol="0">
            <a:spAutoFit/>
          </a:bodyPr>
          <a:lstStyle/>
          <a:p>
            <a:pPr algn="ctr"/>
            <a:r>
              <a:rPr lang="en-US" err="1"/>
              <a:t>Utøya-kort</a:t>
            </a:r>
            <a:r>
              <a:rPr lang="en-US"/>
              <a:t>/22. </a:t>
            </a:r>
            <a:r>
              <a:rPr lang="en-US" err="1"/>
              <a:t>juli-kort</a:t>
            </a:r>
            <a:endParaRPr lang="en-US"/>
          </a:p>
        </p:txBody>
      </p:sp>
      <p:sp>
        <p:nvSpPr>
          <p:cNvPr id="13" name="Rectangle 12">
            <a:extLst>
              <a:ext uri="{FF2B5EF4-FFF2-40B4-BE49-F238E27FC236}">
                <a16:creationId xmlns:a16="http://schemas.microsoft.com/office/drawing/2014/main" id="{B847CE95-2FE2-6E57-E41E-4D5CF0F897CF}"/>
              </a:ext>
            </a:extLst>
          </p:cNvPr>
          <p:cNvSpPr/>
          <p:nvPr/>
        </p:nvSpPr>
        <p:spPr>
          <a:xfrm>
            <a:off x="2703337" y="2923554"/>
            <a:ext cx="3008540" cy="326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FA3B932-2D11-D72E-785D-67ADF55452AA}"/>
              </a:ext>
            </a:extLst>
          </p:cNvPr>
          <p:cNvSpPr txBox="1"/>
          <p:nvPr/>
        </p:nvSpPr>
        <p:spPr>
          <a:xfrm>
            <a:off x="2780729" y="2733074"/>
            <a:ext cx="2853756" cy="369332"/>
          </a:xfrm>
          <a:prstGeom prst="rect">
            <a:avLst/>
          </a:prstGeom>
          <a:solidFill>
            <a:schemeClr val="accent3"/>
          </a:solidFill>
        </p:spPr>
        <p:txBody>
          <a:bodyPr wrap="square" rtlCol="0">
            <a:spAutoFit/>
          </a:bodyPr>
          <a:lstStyle/>
          <a:p>
            <a:pPr algn="ctr"/>
            <a:r>
              <a:rPr lang="en-US" err="1"/>
              <a:t>Ytringsansvar</a:t>
            </a:r>
            <a:endParaRPr lang="en-US"/>
          </a:p>
        </p:txBody>
      </p:sp>
      <p:sp>
        <p:nvSpPr>
          <p:cNvPr id="15" name="TextBox 14">
            <a:extLst>
              <a:ext uri="{FF2B5EF4-FFF2-40B4-BE49-F238E27FC236}">
                <a16:creationId xmlns:a16="http://schemas.microsoft.com/office/drawing/2014/main" id="{B4E31D16-2287-A676-DD85-8B0DB3290CDF}"/>
              </a:ext>
            </a:extLst>
          </p:cNvPr>
          <p:cNvSpPr txBox="1"/>
          <p:nvPr/>
        </p:nvSpPr>
        <p:spPr>
          <a:xfrm>
            <a:off x="1097658" y="764220"/>
            <a:ext cx="10368302" cy="2000932"/>
          </a:xfrm>
          <a:prstGeom prst="rect">
            <a:avLst/>
          </a:prstGeom>
          <a:noFill/>
        </p:spPr>
        <p:txBody>
          <a:bodyPr wrap="square">
            <a:spAutoFit/>
          </a:bodyPr>
          <a:lstStyle/>
          <a:p>
            <a:pPr>
              <a:lnSpc>
                <a:spcPct val="150000"/>
              </a:lnSpc>
            </a:pPr>
            <a:endParaRPr lang="nb-NO" sz="1400">
              <a:latin typeface="Garamond" panose="02020404030301010803" pitchFamily="18" charset="0"/>
              <a:ea typeface="Calibri" panose="020F0502020204030204" pitchFamily="34" charset="0"/>
              <a:cs typeface="Arial" panose="020B0604020202020204" pitchFamily="34" charset="0"/>
            </a:endParaRPr>
          </a:p>
          <a:p>
            <a:pPr>
              <a:lnSpc>
                <a:spcPct val="150000"/>
              </a:lnSpc>
            </a:pPr>
            <a:r>
              <a:rPr lang="nb-NO" sz="1400">
                <a:effectLst/>
                <a:latin typeface="Roboto" pitchFamily="2" charset="0"/>
                <a:ea typeface="Calibri" panose="020F0502020204030204" pitchFamily="34" charset="0"/>
                <a:cs typeface="Times New Roman" panose="02020603050405020304" pitchFamily="18" charset="0"/>
              </a:rPr>
              <a:t>I 2021-debatten påpeker AUF at de har møtt mye motstand når de har uttalt seg i offentligheten etter 22. juli. De forteller at de har blitt anklaget og mistenkeliggjort for å bruke terroren til sin politiske fordel. Tallfestingen av forekomsten av begrepene ytringsansvar og Utøya-kort/22. juli-kort, samt analyse av begrepsbruken, bidrar til å bekrefte utfordringene som AUF mener de har hatt. </a:t>
            </a:r>
            <a:endParaRPr lang="nb-NO" sz="1400">
              <a:effectLst/>
              <a:latin typeface="Garamond" panose="02020404030301010803" pitchFamily="18" charset="0"/>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endParaRPr lang="nb-NO" sz="1400">
              <a:latin typeface="Garamond" panose="02020404030301010803" pitchFamily="18"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E781A3A-10AB-6BC3-95D1-6ED95DD7462C}"/>
              </a:ext>
            </a:extLst>
          </p:cNvPr>
          <p:cNvSpPr txBox="1"/>
          <p:nvPr/>
        </p:nvSpPr>
        <p:spPr>
          <a:xfrm>
            <a:off x="2924794" y="3170183"/>
            <a:ext cx="2567613" cy="1477328"/>
          </a:xfrm>
          <a:prstGeom prst="rect">
            <a:avLst/>
          </a:prstGeom>
          <a:noFill/>
        </p:spPr>
        <p:txBody>
          <a:bodyPr wrap="square" rtlCol="0">
            <a:spAutoFit/>
          </a:bodyPr>
          <a:lstStyle/>
          <a:p>
            <a:pPr algn="ctr"/>
            <a:r>
              <a:rPr lang="nb-NO" sz="1800">
                <a:solidFill>
                  <a:schemeClr val="bg1"/>
                </a:solidFill>
                <a:effectLst/>
                <a:latin typeface="Roboto" pitchFamily="2" charset="0"/>
                <a:ea typeface="Calibri" panose="020F0502020204030204" pitchFamily="34" charset="0"/>
                <a:cs typeface="Arial" panose="020B0604020202020204" pitchFamily="34" charset="0"/>
              </a:rPr>
              <a:t>«Ansvar som </a:t>
            </a:r>
            <a:r>
              <a:rPr lang="nb-NO" sz="1800">
                <a:solidFill>
                  <a:schemeClr val="bg1"/>
                </a:solidFill>
                <a:effectLst/>
                <a:ea typeface="Calibri" panose="020F0502020204030204" pitchFamily="34" charset="0"/>
                <a:cs typeface="Arial" panose="020B0604020202020204" pitchFamily="34" charset="0"/>
              </a:rPr>
              <a:t>noen</a:t>
            </a:r>
            <a:r>
              <a:rPr lang="nb-NO" sz="1800">
                <a:solidFill>
                  <a:schemeClr val="bg1"/>
                </a:solidFill>
                <a:effectLst/>
                <a:latin typeface="Roboto" pitchFamily="2" charset="0"/>
                <a:ea typeface="Calibri" panose="020F0502020204030204" pitchFamily="34" charset="0"/>
                <a:cs typeface="Arial" panose="020B0604020202020204" pitchFamily="34" charset="0"/>
              </a:rPr>
              <a:t> har når de ytrer seg om noe, særlig om et ømtålig spørsmål». </a:t>
            </a:r>
            <a:endParaRPr lang="en-US">
              <a:solidFill>
                <a:schemeClr val="bg1"/>
              </a:solidFill>
            </a:endParaRPr>
          </a:p>
          <a:p>
            <a:endParaRPr lang="en-US"/>
          </a:p>
        </p:txBody>
      </p:sp>
      <p:sp>
        <p:nvSpPr>
          <p:cNvPr id="18" name="TextBox 17">
            <a:extLst>
              <a:ext uri="{FF2B5EF4-FFF2-40B4-BE49-F238E27FC236}">
                <a16:creationId xmlns:a16="http://schemas.microsoft.com/office/drawing/2014/main" id="{F4286167-CDB3-2CA7-4797-DB80F7BB7154}"/>
              </a:ext>
            </a:extLst>
          </p:cNvPr>
          <p:cNvSpPr txBox="1"/>
          <p:nvPr/>
        </p:nvSpPr>
        <p:spPr>
          <a:xfrm>
            <a:off x="2924794" y="5339091"/>
            <a:ext cx="2567613" cy="738664"/>
          </a:xfrm>
          <a:prstGeom prst="rect">
            <a:avLst/>
          </a:prstGeom>
          <a:noFill/>
        </p:spPr>
        <p:txBody>
          <a:bodyPr wrap="square" rtlCol="0">
            <a:spAutoFit/>
          </a:bodyPr>
          <a:lstStyle/>
          <a:p>
            <a:pPr algn="ctr"/>
            <a:r>
              <a:rPr lang="nb-NO" sz="1400">
                <a:solidFill>
                  <a:schemeClr val="bg1"/>
                </a:solidFill>
                <a:latin typeface="Roboto" pitchFamily="2" charset="0"/>
                <a:cs typeface="Arial" panose="020B0604020202020204" pitchFamily="34" charset="0"/>
              </a:rPr>
              <a:t>Forekomst i analyseperioden:</a:t>
            </a:r>
          </a:p>
          <a:p>
            <a:pPr algn="ctr"/>
            <a:endParaRPr lang="nb-NO" sz="1400">
              <a:solidFill>
                <a:schemeClr val="bg1"/>
              </a:solidFill>
              <a:latin typeface="Roboto" pitchFamily="2" charset="0"/>
              <a:cs typeface="Arial" panose="020B0604020202020204" pitchFamily="34" charset="0"/>
            </a:endParaRPr>
          </a:p>
          <a:p>
            <a:pPr algn="ctr"/>
            <a:r>
              <a:rPr lang="nb-NO" sz="1400">
                <a:solidFill>
                  <a:schemeClr val="bg1"/>
                </a:solidFill>
                <a:latin typeface="Roboto" pitchFamily="2" charset="0"/>
                <a:cs typeface="Arial" panose="020B0604020202020204" pitchFamily="34" charset="0"/>
              </a:rPr>
              <a:t>709</a:t>
            </a:r>
            <a:endParaRPr lang="en-US" sz="1400"/>
          </a:p>
        </p:txBody>
      </p:sp>
      <p:sp>
        <p:nvSpPr>
          <p:cNvPr id="19" name="TextBox 18">
            <a:extLst>
              <a:ext uri="{FF2B5EF4-FFF2-40B4-BE49-F238E27FC236}">
                <a16:creationId xmlns:a16="http://schemas.microsoft.com/office/drawing/2014/main" id="{20C880D7-540C-8B1C-40E5-02F8B55B9AAA}"/>
              </a:ext>
            </a:extLst>
          </p:cNvPr>
          <p:cNvSpPr txBox="1"/>
          <p:nvPr/>
        </p:nvSpPr>
        <p:spPr>
          <a:xfrm>
            <a:off x="3471857" y="4416679"/>
            <a:ext cx="2567613" cy="230832"/>
          </a:xfrm>
          <a:prstGeom prst="rect">
            <a:avLst/>
          </a:prstGeom>
          <a:noFill/>
        </p:spPr>
        <p:txBody>
          <a:bodyPr wrap="square" rtlCol="0">
            <a:spAutoFit/>
          </a:bodyPr>
          <a:lstStyle/>
          <a:p>
            <a:pPr algn="ctr"/>
            <a:r>
              <a:rPr lang="en-US" sz="900">
                <a:solidFill>
                  <a:schemeClr val="bg1"/>
                </a:solidFill>
              </a:rPr>
              <a:t>Det Norske </a:t>
            </a:r>
            <a:r>
              <a:rPr lang="en-US" sz="900" err="1">
                <a:solidFill>
                  <a:schemeClr val="bg1"/>
                </a:solidFill>
              </a:rPr>
              <a:t>Akademis</a:t>
            </a:r>
            <a:r>
              <a:rPr lang="en-US" sz="900">
                <a:solidFill>
                  <a:schemeClr val="bg1"/>
                </a:solidFill>
              </a:rPr>
              <a:t> </a:t>
            </a:r>
            <a:r>
              <a:rPr lang="en-US" sz="900" err="1">
                <a:solidFill>
                  <a:schemeClr val="bg1"/>
                </a:solidFill>
              </a:rPr>
              <a:t>Ordbok</a:t>
            </a:r>
            <a:endParaRPr lang="en-US" sz="900">
              <a:solidFill>
                <a:schemeClr val="bg1"/>
              </a:solidFill>
            </a:endParaRPr>
          </a:p>
        </p:txBody>
      </p:sp>
      <p:sp>
        <p:nvSpPr>
          <p:cNvPr id="20" name="TextBox 19">
            <a:extLst>
              <a:ext uri="{FF2B5EF4-FFF2-40B4-BE49-F238E27FC236}">
                <a16:creationId xmlns:a16="http://schemas.microsoft.com/office/drawing/2014/main" id="{79BD0FD8-91B5-8B2A-CEBD-7D95C08BC98F}"/>
              </a:ext>
            </a:extLst>
          </p:cNvPr>
          <p:cNvSpPr txBox="1"/>
          <p:nvPr/>
        </p:nvSpPr>
        <p:spPr>
          <a:xfrm>
            <a:off x="6586533" y="3192904"/>
            <a:ext cx="2567613" cy="2031325"/>
          </a:xfrm>
          <a:prstGeom prst="rect">
            <a:avLst/>
          </a:prstGeom>
          <a:noFill/>
        </p:spPr>
        <p:txBody>
          <a:bodyPr wrap="square" rtlCol="0">
            <a:spAutoFit/>
          </a:bodyPr>
          <a:lstStyle/>
          <a:p>
            <a:pPr algn="ctr"/>
            <a:r>
              <a:rPr lang="nb-NO">
                <a:solidFill>
                  <a:schemeClr val="bg1"/>
                </a:solidFill>
                <a:latin typeface="Roboto" pitchFamily="2" charset="0"/>
                <a:cs typeface="Arial" panose="020B0604020202020204" pitchFamily="34" charset="0"/>
              </a:rPr>
              <a:t>«Politisk spillkort med høyeste verdi; trumf-kort som Arbeider-partiet generelt, og terroroverlevende, er alene om å besitte.</a:t>
            </a:r>
            <a:endParaRPr lang="en-US">
              <a:solidFill>
                <a:schemeClr val="bg1"/>
              </a:solidFill>
            </a:endParaRPr>
          </a:p>
          <a:p>
            <a:endParaRPr lang="en-US"/>
          </a:p>
        </p:txBody>
      </p:sp>
      <p:sp>
        <p:nvSpPr>
          <p:cNvPr id="21" name="TextBox 20">
            <a:extLst>
              <a:ext uri="{FF2B5EF4-FFF2-40B4-BE49-F238E27FC236}">
                <a16:creationId xmlns:a16="http://schemas.microsoft.com/office/drawing/2014/main" id="{C1A1721A-11B8-E75D-C30D-A0F0F78FF201}"/>
              </a:ext>
            </a:extLst>
          </p:cNvPr>
          <p:cNvSpPr txBox="1"/>
          <p:nvPr/>
        </p:nvSpPr>
        <p:spPr>
          <a:xfrm>
            <a:off x="7345630" y="4993397"/>
            <a:ext cx="2567613" cy="230832"/>
          </a:xfrm>
          <a:prstGeom prst="rect">
            <a:avLst/>
          </a:prstGeom>
          <a:noFill/>
        </p:spPr>
        <p:txBody>
          <a:bodyPr wrap="square" rtlCol="0">
            <a:spAutoFit/>
          </a:bodyPr>
          <a:lstStyle/>
          <a:p>
            <a:pPr algn="ctr"/>
            <a:r>
              <a:rPr lang="en-US" sz="900">
                <a:solidFill>
                  <a:schemeClr val="bg1"/>
                </a:solidFill>
              </a:rPr>
              <a:t>Snorre </a:t>
            </a:r>
            <a:r>
              <a:rPr lang="en-US" sz="900" err="1">
                <a:solidFill>
                  <a:schemeClr val="bg1"/>
                </a:solidFill>
              </a:rPr>
              <a:t>Valen</a:t>
            </a:r>
            <a:r>
              <a:rPr lang="en-US" sz="900">
                <a:solidFill>
                  <a:schemeClr val="bg1"/>
                </a:solidFill>
              </a:rPr>
              <a:t>, 2021</a:t>
            </a:r>
          </a:p>
        </p:txBody>
      </p:sp>
      <p:sp>
        <p:nvSpPr>
          <p:cNvPr id="22" name="TextBox 21">
            <a:extLst>
              <a:ext uri="{FF2B5EF4-FFF2-40B4-BE49-F238E27FC236}">
                <a16:creationId xmlns:a16="http://schemas.microsoft.com/office/drawing/2014/main" id="{44CE96B1-CD84-FF05-7607-C84655073349}"/>
              </a:ext>
            </a:extLst>
          </p:cNvPr>
          <p:cNvSpPr txBox="1"/>
          <p:nvPr/>
        </p:nvSpPr>
        <p:spPr>
          <a:xfrm>
            <a:off x="6599799" y="5339091"/>
            <a:ext cx="2567613" cy="738664"/>
          </a:xfrm>
          <a:prstGeom prst="rect">
            <a:avLst/>
          </a:prstGeom>
          <a:noFill/>
        </p:spPr>
        <p:txBody>
          <a:bodyPr wrap="square" rtlCol="0">
            <a:spAutoFit/>
          </a:bodyPr>
          <a:lstStyle/>
          <a:p>
            <a:pPr algn="ctr"/>
            <a:r>
              <a:rPr lang="nb-NO" sz="1400">
                <a:solidFill>
                  <a:schemeClr val="bg1"/>
                </a:solidFill>
                <a:latin typeface="Roboto" pitchFamily="2" charset="0"/>
                <a:cs typeface="Arial" panose="020B0604020202020204" pitchFamily="34" charset="0"/>
              </a:rPr>
              <a:t>Forekomst i analyseperioden:</a:t>
            </a:r>
          </a:p>
          <a:p>
            <a:pPr algn="ctr"/>
            <a:endParaRPr lang="nb-NO" sz="1400">
              <a:solidFill>
                <a:schemeClr val="bg1"/>
              </a:solidFill>
              <a:latin typeface="Roboto" pitchFamily="2" charset="0"/>
              <a:cs typeface="Arial" panose="020B0604020202020204" pitchFamily="34" charset="0"/>
            </a:endParaRPr>
          </a:p>
          <a:p>
            <a:pPr algn="ctr"/>
            <a:r>
              <a:rPr lang="nb-NO" sz="1400">
                <a:solidFill>
                  <a:schemeClr val="bg1"/>
                </a:solidFill>
                <a:latin typeface="Roboto" pitchFamily="2" charset="0"/>
                <a:cs typeface="Arial" panose="020B0604020202020204" pitchFamily="34" charset="0"/>
              </a:rPr>
              <a:t>704</a:t>
            </a:r>
            <a:endParaRPr lang="en-US" sz="1400"/>
          </a:p>
        </p:txBody>
      </p:sp>
    </p:spTree>
    <p:extLst>
      <p:ext uri="{BB962C8B-B14F-4D97-AF65-F5344CB8AC3E}">
        <p14:creationId xmlns:p14="http://schemas.microsoft.com/office/powerpoint/2010/main" val="2323043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1E45A9-BE4E-4E6F-ADF6-6A1CBA0CA8EA}"/>
              </a:ext>
            </a:extLst>
          </p:cNvPr>
          <p:cNvSpPr>
            <a:spLocks noGrp="1"/>
          </p:cNvSpPr>
          <p:nvPr>
            <p:ph type="sldNum" sz="quarter" idx="10"/>
          </p:nvPr>
        </p:nvSpPr>
        <p:spPr/>
        <p:txBody>
          <a:bodyPr/>
          <a:lstStyle/>
          <a:p>
            <a:fld id="{92CFB824-5EC6-4B9D-B435-9ADD20594FC3}" type="slidenum">
              <a:rPr lang="en-US" noProof="0" smtClean="0"/>
              <a:pPr/>
              <a:t>16</a:t>
            </a:fld>
            <a:endParaRPr lang="en-US" noProof="0"/>
          </a:p>
        </p:txBody>
      </p:sp>
      <p:graphicFrame>
        <p:nvGraphicFramePr>
          <p:cNvPr id="5" name="Chart 1">
            <a:extLst>
              <a:ext uri="{FF2B5EF4-FFF2-40B4-BE49-F238E27FC236}">
                <a16:creationId xmlns:a16="http://schemas.microsoft.com/office/drawing/2014/main" id="{970AB37A-19CB-47F3-A6B3-E10D6E1C972A}"/>
              </a:ext>
            </a:extLst>
          </p:cNvPr>
          <p:cNvGraphicFramePr/>
          <p:nvPr>
            <p:extLst>
              <p:ext uri="{D42A27DB-BD31-4B8C-83A1-F6EECF244321}">
                <p14:modId xmlns:p14="http://schemas.microsoft.com/office/powerpoint/2010/main" val="3707620523"/>
              </p:ext>
            </p:extLst>
          </p:nvPr>
        </p:nvGraphicFramePr>
        <p:xfrm>
          <a:off x="1166187" y="2972500"/>
          <a:ext cx="10395335" cy="3716676"/>
        </p:xfrm>
        <a:graphic>
          <a:graphicData uri="http://schemas.openxmlformats.org/drawingml/2006/chart">
            <c:chart xmlns:c="http://schemas.openxmlformats.org/drawingml/2006/chart" xmlns:r="http://schemas.openxmlformats.org/officeDocument/2006/relationships" r:id="rId3"/>
          </a:graphicData>
        </a:graphic>
      </p:graphicFrame>
      <p:sp>
        <p:nvSpPr>
          <p:cNvPr id="8" name="TekstSylinder 7">
            <a:extLst>
              <a:ext uri="{FF2B5EF4-FFF2-40B4-BE49-F238E27FC236}">
                <a16:creationId xmlns:a16="http://schemas.microsoft.com/office/drawing/2014/main" id="{9D65E442-4140-FB34-8C85-F460C86D4C13}"/>
              </a:ext>
            </a:extLst>
          </p:cNvPr>
          <p:cNvSpPr txBox="1"/>
          <p:nvPr/>
        </p:nvSpPr>
        <p:spPr>
          <a:xfrm>
            <a:off x="1445108" y="2650038"/>
            <a:ext cx="1103286" cy="338554"/>
          </a:xfrm>
          <a:prstGeom prst="rect">
            <a:avLst/>
          </a:prstGeom>
          <a:noFill/>
        </p:spPr>
        <p:txBody>
          <a:bodyPr wrap="square" rtlCol="0">
            <a:spAutoFit/>
          </a:bodyPr>
          <a:lstStyle/>
          <a:p>
            <a:r>
              <a:rPr lang="en-US" sz="800" err="1"/>
              <a:t>Eskil</a:t>
            </a:r>
            <a:r>
              <a:rPr lang="en-US" sz="800"/>
              <a:t> Pedersen </a:t>
            </a:r>
            <a:r>
              <a:rPr lang="en-US" sz="800" err="1"/>
              <a:t>på</a:t>
            </a:r>
            <a:r>
              <a:rPr lang="en-US" sz="800"/>
              <a:t> LO Stats </a:t>
            </a:r>
            <a:r>
              <a:rPr lang="en-US" sz="800" err="1"/>
              <a:t>konferanse</a:t>
            </a:r>
            <a:endParaRPr lang="nb-NO" sz="800"/>
          </a:p>
        </p:txBody>
      </p:sp>
      <p:sp>
        <p:nvSpPr>
          <p:cNvPr id="9" name="TekstSylinder 8">
            <a:extLst>
              <a:ext uri="{FF2B5EF4-FFF2-40B4-BE49-F238E27FC236}">
                <a16:creationId xmlns:a16="http://schemas.microsoft.com/office/drawing/2014/main" id="{77E14457-F1C1-0188-B540-57619F72FA37}"/>
              </a:ext>
            </a:extLst>
          </p:cNvPr>
          <p:cNvSpPr txBox="1"/>
          <p:nvPr/>
        </p:nvSpPr>
        <p:spPr>
          <a:xfrm>
            <a:off x="5231683" y="3334858"/>
            <a:ext cx="1515900" cy="338554"/>
          </a:xfrm>
          <a:prstGeom prst="rect">
            <a:avLst/>
          </a:prstGeom>
          <a:noFill/>
        </p:spPr>
        <p:txBody>
          <a:bodyPr wrap="square" rtlCol="0">
            <a:spAutoFit/>
          </a:bodyPr>
          <a:lstStyle/>
          <a:p>
            <a:r>
              <a:rPr lang="en-US" sz="800" err="1"/>
              <a:t>Ytringsansvar</a:t>
            </a:r>
            <a:r>
              <a:rPr lang="en-US" sz="800"/>
              <a:t> </a:t>
            </a:r>
            <a:r>
              <a:rPr lang="en-US" sz="800" err="1"/>
              <a:t>ifmb</a:t>
            </a:r>
            <a:r>
              <a:rPr lang="en-US" sz="800"/>
              <a:t>. </a:t>
            </a:r>
            <a:r>
              <a:rPr lang="en-US" sz="800" err="1"/>
              <a:t>internasjonal</a:t>
            </a:r>
            <a:r>
              <a:rPr lang="en-US" sz="800"/>
              <a:t> terror</a:t>
            </a:r>
            <a:endParaRPr lang="nb-NO" sz="800"/>
          </a:p>
        </p:txBody>
      </p:sp>
      <p:sp>
        <p:nvSpPr>
          <p:cNvPr id="11" name="TekstSylinder 10">
            <a:extLst>
              <a:ext uri="{FF2B5EF4-FFF2-40B4-BE49-F238E27FC236}">
                <a16:creationId xmlns:a16="http://schemas.microsoft.com/office/drawing/2014/main" id="{400D339F-7289-51AC-AFD2-DB496DF73697}"/>
              </a:ext>
            </a:extLst>
          </p:cNvPr>
          <p:cNvSpPr txBox="1"/>
          <p:nvPr/>
        </p:nvSpPr>
        <p:spPr>
          <a:xfrm>
            <a:off x="9899427" y="3736965"/>
            <a:ext cx="1515900" cy="338554"/>
          </a:xfrm>
          <a:prstGeom prst="rect">
            <a:avLst/>
          </a:prstGeom>
          <a:noFill/>
        </p:spPr>
        <p:txBody>
          <a:bodyPr wrap="square" rtlCol="0">
            <a:spAutoFit/>
          </a:bodyPr>
          <a:lstStyle/>
          <a:p>
            <a:pPr algn="r"/>
            <a:r>
              <a:rPr lang="en-US" sz="800" err="1"/>
              <a:t>Tiårsmarkering</a:t>
            </a:r>
            <a:r>
              <a:rPr lang="en-US" sz="800"/>
              <a:t>: </a:t>
            </a:r>
            <a:r>
              <a:rPr lang="en-US" sz="800" err="1"/>
              <a:t>enighet</a:t>
            </a:r>
            <a:r>
              <a:rPr lang="en-US" sz="800"/>
              <a:t> om at </a:t>
            </a:r>
            <a:r>
              <a:rPr lang="en-US" sz="800" err="1"/>
              <a:t>ytringsansvar</a:t>
            </a:r>
            <a:r>
              <a:rPr lang="en-US" sz="800"/>
              <a:t> er </a:t>
            </a:r>
            <a:r>
              <a:rPr lang="en-US" sz="800" err="1"/>
              <a:t>nødvendig</a:t>
            </a:r>
            <a:endParaRPr lang="nb-NO" sz="800"/>
          </a:p>
        </p:txBody>
      </p:sp>
      <p:sp>
        <p:nvSpPr>
          <p:cNvPr id="15" name="TekstSylinder 14">
            <a:extLst>
              <a:ext uri="{FF2B5EF4-FFF2-40B4-BE49-F238E27FC236}">
                <a16:creationId xmlns:a16="http://schemas.microsoft.com/office/drawing/2014/main" id="{D5832467-3C3C-FCC1-1664-CEAADED270AF}"/>
              </a:ext>
            </a:extLst>
          </p:cNvPr>
          <p:cNvSpPr txBox="1"/>
          <p:nvPr/>
        </p:nvSpPr>
        <p:spPr>
          <a:xfrm>
            <a:off x="3304386" y="3359165"/>
            <a:ext cx="1350810" cy="215444"/>
          </a:xfrm>
          <a:prstGeom prst="rect">
            <a:avLst/>
          </a:prstGeom>
          <a:noFill/>
        </p:spPr>
        <p:txBody>
          <a:bodyPr wrap="square" rtlCol="0">
            <a:spAutoFit/>
          </a:bodyPr>
          <a:lstStyle/>
          <a:p>
            <a:r>
              <a:rPr lang="nb-NO" sz="800"/>
              <a:t>Ansvar vs. sensur</a:t>
            </a:r>
          </a:p>
        </p:txBody>
      </p:sp>
      <p:sp>
        <p:nvSpPr>
          <p:cNvPr id="7" name="Title 9">
            <a:extLst>
              <a:ext uri="{FF2B5EF4-FFF2-40B4-BE49-F238E27FC236}">
                <a16:creationId xmlns:a16="http://schemas.microsoft.com/office/drawing/2014/main" id="{AF84279E-07F9-9FD6-C4D8-25990113EAA8}"/>
              </a:ext>
            </a:extLst>
          </p:cNvPr>
          <p:cNvSpPr txBox="1">
            <a:spLocks/>
          </p:cNvSpPr>
          <p:nvPr/>
        </p:nvSpPr>
        <p:spPr>
          <a:xfrm>
            <a:off x="1166187" y="343524"/>
            <a:ext cx="7729330" cy="380310"/>
          </a:xfrm>
          <a:prstGeom prst="rect">
            <a:avLst/>
          </a:prstGeom>
        </p:spPr>
        <p:txBody>
          <a:bodyPr lIns="0" tIns="0" rIns="0" bIns="0" anchor="ctr"/>
          <a:lstStyle>
            <a:lvl1pPr algn="l" defTabSz="914400" rtl="0" eaLnBrk="1" latinLnBrk="0" hangingPunct="1">
              <a:lnSpc>
                <a:spcPct val="90000"/>
              </a:lnSpc>
              <a:spcBef>
                <a:spcPct val="0"/>
              </a:spcBef>
              <a:buNone/>
              <a:defRPr sz="2400" kern="1200">
                <a:solidFill>
                  <a:schemeClr val="tx1"/>
                </a:solidFill>
                <a:latin typeface="Cormorant Garamond" panose="00000500000000000000" pitchFamily="2" charset="0"/>
                <a:ea typeface="Roboto" pitchFamily="2" charset="0"/>
                <a:cs typeface="+mj-cs"/>
              </a:defRPr>
            </a:lvl1pPr>
          </a:lstStyle>
          <a:p>
            <a:r>
              <a:rPr lang="en-US" err="1"/>
              <a:t>Kapittel</a:t>
            </a:r>
            <a:r>
              <a:rPr lang="en-US"/>
              <a:t> 3: </a:t>
            </a:r>
            <a:r>
              <a:rPr lang="en-US" err="1"/>
              <a:t>Begrepet</a:t>
            </a:r>
            <a:r>
              <a:rPr lang="en-US"/>
              <a:t> “</a:t>
            </a:r>
            <a:r>
              <a:rPr lang="en-US" err="1"/>
              <a:t>ytringsansvar</a:t>
            </a:r>
            <a:r>
              <a:rPr lang="en-US"/>
              <a:t>”</a:t>
            </a:r>
          </a:p>
        </p:txBody>
      </p:sp>
      <p:pic>
        <p:nvPicPr>
          <p:cNvPr id="12" name="Bilde 12">
            <a:extLst>
              <a:ext uri="{FF2B5EF4-FFF2-40B4-BE49-F238E27FC236}">
                <a16:creationId xmlns:a16="http://schemas.microsoft.com/office/drawing/2014/main" id="{0C8FBCBD-2729-8D94-A6DF-62CD370F8097}"/>
              </a:ext>
            </a:extLst>
          </p:cNvPr>
          <p:cNvPicPr>
            <a:picLocks noChangeAspect="1"/>
          </p:cNvPicPr>
          <p:nvPr/>
        </p:nvPicPr>
        <p:blipFill>
          <a:blip r:embed="rId4"/>
          <a:stretch>
            <a:fillRect/>
          </a:stretch>
        </p:blipFill>
        <p:spPr>
          <a:xfrm>
            <a:off x="9893969" y="1981200"/>
            <a:ext cx="1582257" cy="1741650"/>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D4065EFD-781C-39FF-3A0E-D1734D98238E}"/>
              </a:ext>
            </a:extLst>
          </p:cNvPr>
          <p:cNvPicPr>
            <a:picLocks noChangeAspect="1"/>
          </p:cNvPicPr>
          <p:nvPr/>
        </p:nvPicPr>
        <p:blipFill>
          <a:blip r:embed="rId5"/>
          <a:stretch>
            <a:fillRect/>
          </a:stretch>
        </p:blipFill>
        <p:spPr>
          <a:xfrm>
            <a:off x="1166187" y="1293623"/>
            <a:ext cx="1987794" cy="1334436"/>
          </a:xfrm>
          <a:prstGeom prst="rect">
            <a:avLst/>
          </a:prstGeom>
          <a:effectLst>
            <a:outerShdw blurRad="50800" dist="38100" dir="2700000" algn="tl" rotWithShape="0">
              <a:prstClr val="black">
                <a:alpha val="40000"/>
              </a:prstClr>
            </a:outerShdw>
          </a:effectLst>
        </p:spPr>
      </p:pic>
      <p:cxnSp>
        <p:nvCxnSpPr>
          <p:cNvPr id="17" name="Straight Arrow Connector 16">
            <a:extLst>
              <a:ext uri="{FF2B5EF4-FFF2-40B4-BE49-F238E27FC236}">
                <a16:creationId xmlns:a16="http://schemas.microsoft.com/office/drawing/2014/main" id="{F94F3BD7-2588-9792-4F37-F943538BC0E0}"/>
              </a:ext>
            </a:extLst>
          </p:cNvPr>
          <p:cNvCxnSpPr>
            <a:cxnSpLocks/>
          </p:cNvCxnSpPr>
          <p:nvPr/>
        </p:nvCxnSpPr>
        <p:spPr>
          <a:xfrm>
            <a:off x="2053927" y="2988592"/>
            <a:ext cx="0" cy="1226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434D0B4-8FCF-227F-971C-AB4CB965A6C5}"/>
              </a:ext>
            </a:extLst>
          </p:cNvPr>
          <p:cNvCxnSpPr/>
          <p:nvPr/>
        </p:nvCxnSpPr>
        <p:spPr>
          <a:xfrm>
            <a:off x="10772775" y="4115740"/>
            <a:ext cx="0" cy="5134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AC3AFF5-6BC5-2EE6-6DB8-78D3CF2C173F}"/>
              </a:ext>
            </a:extLst>
          </p:cNvPr>
          <p:cNvPicPr>
            <a:picLocks noChangeAspect="1"/>
          </p:cNvPicPr>
          <p:nvPr/>
        </p:nvPicPr>
        <p:blipFill>
          <a:blip r:embed="rId6"/>
          <a:stretch>
            <a:fillRect/>
          </a:stretch>
        </p:blipFill>
        <p:spPr>
          <a:xfrm>
            <a:off x="5305708" y="1319022"/>
            <a:ext cx="1501731" cy="2001241"/>
          </a:xfrm>
          <a:prstGeom prst="rect">
            <a:avLst/>
          </a:prstGeom>
          <a:effectLst>
            <a:outerShdw blurRad="50800" dist="38100" dir="2700000" algn="tl" rotWithShape="0">
              <a:prstClr val="black">
                <a:alpha val="40000"/>
              </a:prstClr>
            </a:outerShdw>
          </a:effectLst>
        </p:spPr>
      </p:pic>
      <p:cxnSp>
        <p:nvCxnSpPr>
          <p:cNvPr id="29" name="Straight Arrow Connector 28">
            <a:extLst>
              <a:ext uri="{FF2B5EF4-FFF2-40B4-BE49-F238E27FC236}">
                <a16:creationId xmlns:a16="http://schemas.microsoft.com/office/drawing/2014/main" id="{EA3C7951-5EDF-28EC-2DDF-C2AEBDB366D1}"/>
              </a:ext>
            </a:extLst>
          </p:cNvPr>
          <p:cNvCxnSpPr/>
          <p:nvPr/>
        </p:nvCxnSpPr>
        <p:spPr>
          <a:xfrm>
            <a:off x="5494286" y="3664812"/>
            <a:ext cx="0" cy="192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5355F917-B0ED-8E27-4432-4B2F1DBDC10D}"/>
              </a:ext>
            </a:extLst>
          </p:cNvPr>
          <p:cNvPicPr>
            <a:picLocks noChangeAspect="1"/>
          </p:cNvPicPr>
          <p:nvPr/>
        </p:nvPicPr>
        <p:blipFill>
          <a:blip r:embed="rId7"/>
          <a:stretch>
            <a:fillRect/>
          </a:stretch>
        </p:blipFill>
        <p:spPr>
          <a:xfrm>
            <a:off x="3304386" y="1234344"/>
            <a:ext cx="1501730" cy="2085919"/>
          </a:xfrm>
          <a:prstGeom prst="rect">
            <a:avLst/>
          </a:prstGeom>
          <a:effectLst>
            <a:outerShdw blurRad="50800" dist="38100" dir="2700000" algn="tl" rotWithShape="0">
              <a:prstClr val="black">
                <a:alpha val="40000"/>
              </a:prstClr>
            </a:outerShdw>
          </a:effectLst>
        </p:spPr>
      </p:pic>
      <p:cxnSp>
        <p:nvCxnSpPr>
          <p:cNvPr id="33" name="Straight Arrow Connector 32">
            <a:extLst>
              <a:ext uri="{FF2B5EF4-FFF2-40B4-BE49-F238E27FC236}">
                <a16:creationId xmlns:a16="http://schemas.microsoft.com/office/drawing/2014/main" id="{8EACD25A-8260-F83E-5D01-594C288AA37B}"/>
              </a:ext>
            </a:extLst>
          </p:cNvPr>
          <p:cNvCxnSpPr/>
          <p:nvPr/>
        </p:nvCxnSpPr>
        <p:spPr>
          <a:xfrm flipH="1">
            <a:off x="3123906" y="3587967"/>
            <a:ext cx="398835" cy="510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kstSylinder 12">
            <a:extLst>
              <a:ext uri="{FF2B5EF4-FFF2-40B4-BE49-F238E27FC236}">
                <a16:creationId xmlns:a16="http://schemas.microsoft.com/office/drawing/2014/main" id="{319E8A0A-7D42-7D75-9291-E9C97EE6889F}"/>
              </a:ext>
            </a:extLst>
          </p:cNvPr>
          <p:cNvSpPr txBox="1"/>
          <p:nvPr/>
        </p:nvSpPr>
        <p:spPr>
          <a:xfrm>
            <a:off x="7324071" y="4332781"/>
            <a:ext cx="1693653" cy="215444"/>
          </a:xfrm>
          <a:prstGeom prst="rect">
            <a:avLst/>
          </a:prstGeom>
          <a:noFill/>
        </p:spPr>
        <p:txBody>
          <a:bodyPr wrap="square" rtlCol="0">
            <a:spAutoFit/>
          </a:bodyPr>
          <a:lstStyle/>
          <a:p>
            <a:r>
              <a:rPr lang="en-US" sz="800" err="1"/>
              <a:t>Sylvi</a:t>
            </a:r>
            <a:r>
              <a:rPr lang="en-US" sz="800"/>
              <a:t> </a:t>
            </a:r>
            <a:r>
              <a:rPr lang="en-US" sz="800" err="1"/>
              <a:t>Listhaugs</a:t>
            </a:r>
            <a:r>
              <a:rPr lang="en-US" sz="800"/>
              <a:t> Facebook-</a:t>
            </a:r>
            <a:r>
              <a:rPr lang="en-US" sz="800" err="1"/>
              <a:t>innlegg</a:t>
            </a:r>
            <a:endParaRPr lang="nb-NO" sz="800"/>
          </a:p>
        </p:txBody>
      </p:sp>
      <p:pic>
        <p:nvPicPr>
          <p:cNvPr id="36" name="Bilde 7">
            <a:extLst>
              <a:ext uri="{FF2B5EF4-FFF2-40B4-BE49-F238E27FC236}">
                <a16:creationId xmlns:a16="http://schemas.microsoft.com/office/drawing/2014/main" id="{F2F87873-FDBB-9AD0-FA0A-2F97E7025A3C}"/>
              </a:ext>
            </a:extLst>
          </p:cNvPr>
          <p:cNvPicPr>
            <a:picLocks noChangeAspect="1"/>
          </p:cNvPicPr>
          <p:nvPr/>
        </p:nvPicPr>
        <p:blipFill>
          <a:blip r:embed="rId8"/>
          <a:stretch>
            <a:fillRect/>
          </a:stretch>
        </p:blipFill>
        <p:spPr>
          <a:xfrm>
            <a:off x="7324070" y="2432026"/>
            <a:ext cx="1693653" cy="1854277"/>
          </a:xfrm>
          <a:prstGeom prst="rect">
            <a:avLst/>
          </a:prstGeom>
          <a:effectLst>
            <a:outerShdw blurRad="50800" dist="38100" dir="2700000" algn="tl" rotWithShape="0">
              <a:prstClr val="black">
                <a:alpha val="40000"/>
              </a:prstClr>
            </a:outerShdw>
          </a:effectLst>
        </p:spPr>
      </p:pic>
      <p:cxnSp>
        <p:nvCxnSpPr>
          <p:cNvPr id="38" name="Straight Arrow Connector 37">
            <a:extLst>
              <a:ext uri="{FF2B5EF4-FFF2-40B4-BE49-F238E27FC236}">
                <a16:creationId xmlns:a16="http://schemas.microsoft.com/office/drawing/2014/main" id="{ED723843-07C4-07FD-4E9D-C56FA3DB9EBB}"/>
              </a:ext>
            </a:extLst>
          </p:cNvPr>
          <p:cNvCxnSpPr>
            <a:cxnSpLocks/>
          </p:cNvCxnSpPr>
          <p:nvPr/>
        </p:nvCxnSpPr>
        <p:spPr>
          <a:xfrm>
            <a:off x="8142072" y="4594703"/>
            <a:ext cx="0" cy="393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715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3">
            <a:extLst>
              <a:ext uri="{FF2B5EF4-FFF2-40B4-BE49-F238E27FC236}">
                <a16:creationId xmlns:a16="http://schemas.microsoft.com/office/drawing/2014/main" id="{9167B6CC-672A-4F59-B529-2BAAC4C607E0}"/>
              </a:ext>
            </a:extLst>
          </p:cNvPr>
          <p:cNvGraphicFramePr>
            <a:graphicFrameLocks/>
          </p:cNvGraphicFramePr>
          <p:nvPr>
            <p:extLst>
              <p:ext uri="{D42A27DB-BD31-4B8C-83A1-F6EECF244321}">
                <p14:modId xmlns:p14="http://schemas.microsoft.com/office/powerpoint/2010/main" val="724665157"/>
              </p:ext>
            </p:extLst>
          </p:nvPr>
        </p:nvGraphicFramePr>
        <p:xfrm>
          <a:off x="1166187" y="2496368"/>
          <a:ext cx="9965592" cy="4004645"/>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931E45A9-BE4E-4E6F-ADF6-6A1CBA0CA8EA}"/>
              </a:ext>
            </a:extLst>
          </p:cNvPr>
          <p:cNvSpPr>
            <a:spLocks noGrp="1"/>
          </p:cNvSpPr>
          <p:nvPr>
            <p:ph type="sldNum" sz="quarter" idx="10"/>
          </p:nvPr>
        </p:nvSpPr>
        <p:spPr/>
        <p:txBody>
          <a:bodyPr/>
          <a:lstStyle/>
          <a:p>
            <a:fld id="{92CFB824-5EC6-4B9D-B435-9ADD20594FC3}" type="slidenum">
              <a:rPr lang="en-US" noProof="0" smtClean="0"/>
              <a:pPr/>
              <a:t>17</a:t>
            </a:fld>
            <a:endParaRPr lang="en-US" noProof="0"/>
          </a:p>
        </p:txBody>
      </p:sp>
      <p:sp>
        <p:nvSpPr>
          <p:cNvPr id="12" name="TekstSylinder 11">
            <a:extLst>
              <a:ext uri="{FF2B5EF4-FFF2-40B4-BE49-F238E27FC236}">
                <a16:creationId xmlns:a16="http://schemas.microsoft.com/office/drawing/2014/main" id="{767C4E83-6649-BC74-0ED1-400DA6194072}"/>
              </a:ext>
            </a:extLst>
          </p:cNvPr>
          <p:cNvSpPr txBox="1"/>
          <p:nvPr/>
        </p:nvSpPr>
        <p:spPr>
          <a:xfrm>
            <a:off x="10013390" y="2766099"/>
            <a:ext cx="1071419" cy="215444"/>
          </a:xfrm>
          <a:prstGeom prst="rect">
            <a:avLst/>
          </a:prstGeom>
          <a:noFill/>
        </p:spPr>
        <p:txBody>
          <a:bodyPr wrap="square" rtlCol="0">
            <a:spAutoFit/>
          </a:bodyPr>
          <a:lstStyle/>
          <a:p>
            <a:r>
              <a:rPr lang="en-US" sz="800" err="1"/>
              <a:t>Tiårsmarkeringen</a:t>
            </a:r>
            <a:endParaRPr lang="nb-NO" sz="800"/>
          </a:p>
        </p:txBody>
      </p:sp>
      <p:sp>
        <p:nvSpPr>
          <p:cNvPr id="13" name="TekstSylinder 12">
            <a:extLst>
              <a:ext uri="{FF2B5EF4-FFF2-40B4-BE49-F238E27FC236}">
                <a16:creationId xmlns:a16="http://schemas.microsoft.com/office/drawing/2014/main" id="{E6893394-3AFD-C220-5A5C-3C5BB19C62B7}"/>
              </a:ext>
            </a:extLst>
          </p:cNvPr>
          <p:cNvSpPr txBox="1"/>
          <p:nvPr/>
        </p:nvSpPr>
        <p:spPr>
          <a:xfrm>
            <a:off x="7115062" y="3966894"/>
            <a:ext cx="1693653" cy="215444"/>
          </a:xfrm>
          <a:prstGeom prst="rect">
            <a:avLst/>
          </a:prstGeom>
          <a:noFill/>
        </p:spPr>
        <p:txBody>
          <a:bodyPr wrap="square" rtlCol="0">
            <a:spAutoFit/>
          </a:bodyPr>
          <a:lstStyle/>
          <a:p>
            <a:r>
              <a:rPr lang="en-US" sz="800" err="1"/>
              <a:t>Sylvi</a:t>
            </a:r>
            <a:r>
              <a:rPr lang="en-US" sz="800"/>
              <a:t> </a:t>
            </a:r>
            <a:r>
              <a:rPr lang="en-US" sz="800" err="1"/>
              <a:t>Listhaugs</a:t>
            </a:r>
            <a:r>
              <a:rPr lang="en-US" sz="800"/>
              <a:t> Facebook-</a:t>
            </a:r>
            <a:r>
              <a:rPr lang="en-US" sz="800" err="1"/>
              <a:t>innlegg</a:t>
            </a:r>
            <a:endParaRPr lang="nb-NO" sz="800"/>
          </a:p>
        </p:txBody>
      </p:sp>
      <p:sp>
        <p:nvSpPr>
          <p:cNvPr id="14" name="TekstSylinder 13">
            <a:extLst>
              <a:ext uri="{FF2B5EF4-FFF2-40B4-BE49-F238E27FC236}">
                <a16:creationId xmlns:a16="http://schemas.microsoft.com/office/drawing/2014/main" id="{C18EBC14-07C8-6890-AB29-EAFED8B7C34C}"/>
              </a:ext>
            </a:extLst>
          </p:cNvPr>
          <p:cNvSpPr txBox="1"/>
          <p:nvPr/>
        </p:nvSpPr>
        <p:spPr>
          <a:xfrm>
            <a:off x="1516273" y="2405007"/>
            <a:ext cx="1693652" cy="338554"/>
          </a:xfrm>
          <a:prstGeom prst="rect">
            <a:avLst/>
          </a:prstGeom>
          <a:noFill/>
        </p:spPr>
        <p:txBody>
          <a:bodyPr wrap="square" rtlCol="0">
            <a:spAutoFit/>
          </a:bodyPr>
          <a:lstStyle/>
          <a:p>
            <a:r>
              <a:rPr lang="en-US" sz="800"/>
              <a:t>Sandberg: “</a:t>
            </a:r>
            <a:r>
              <a:rPr lang="en-US" sz="800" err="1"/>
              <a:t>Arbeiderpartiet</a:t>
            </a:r>
            <a:r>
              <a:rPr lang="en-US" sz="800"/>
              <a:t> </a:t>
            </a:r>
            <a:r>
              <a:rPr lang="en-US" sz="800" err="1"/>
              <a:t>har</a:t>
            </a:r>
            <a:r>
              <a:rPr lang="en-US" sz="800"/>
              <a:t> spilt offer”</a:t>
            </a:r>
            <a:endParaRPr lang="nb-NO" sz="800"/>
          </a:p>
        </p:txBody>
      </p:sp>
      <p:sp>
        <p:nvSpPr>
          <p:cNvPr id="16" name="TekstSylinder 15">
            <a:extLst>
              <a:ext uri="{FF2B5EF4-FFF2-40B4-BE49-F238E27FC236}">
                <a16:creationId xmlns:a16="http://schemas.microsoft.com/office/drawing/2014/main" id="{3286CEF2-C96F-0A53-DC6E-B0205DE9289E}"/>
              </a:ext>
            </a:extLst>
          </p:cNvPr>
          <p:cNvSpPr txBox="1"/>
          <p:nvPr/>
        </p:nvSpPr>
        <p:spPr>
          <a:xfrm>
            <a:off x="5398364" y="4700642"/>
            <a:ext cx="1071419" cy="338554"/>
          </a:xfrm>
          <a:prstGeom prst="rect">
            <a:avLst/>
          </a:prstGeom>
          <a:noFill/>
        </p:spPr>
        <p:txBody>
          <a:bodyPr wrap="square" rtlCol="0">
            <a:spAutoFit/>
          </a:bodyPr>
          <a:lstStyle/>
          <a:p>
            <a:pPr algn="ctr"/>
            <a:r>
              <a:rPr lang="en-US" sz="800"/>
              <a:t>“</a:t>
            </a:r>
            <a:r>
              <a:rPr lang="en-US" sz="800" err="1"/>
              <a:t>Utøyakortet</a:t>
            </a:r>
            <a:r>
              <a:rPr lang="en-US" sz="800"/>
              <a:t>” </a:t>
            </a:r>
            <a:r>
              <a:rPr lang="en-US" sz="800" err="1"/>
              <a:t>brukes</a:t>
            </a:r>
            <a:r>
              <a:rPr lang="en-US" sz="800"/>
              <a:t> </a:t>
            </a:r>
            <a:r>
              <a:rPr lang="en-US" sz="800" err="1"/>
              <a:t>internt</a:t>
            </a:r>
            <a:r>
              <a:rPr lang="en-US" sz="800"/>
              <a:t> </a:t>
            </a:r>
            <a:r>
              <a:rPr lang="en-US" sz="800" err="1"/>
              <a:t>i</a:t>
            </a:r>
            <a:r>
              <a:rPr lang="en-US" sz="800"/>
              <a:t> AUF</a:t>
            </a:r>
            <a:endParaRPr lang="nb-NO" sz="800"/>
          </a:p>
        </p:txBody>
      </p:sp>
      <p:sp>
        <p:nvSpPr>
          <p:cNvPr id="7" name="Title 9">
            <a:extLst>
              <a:ext uri="{FF2B5EF4-FFF2-40B4-BE49-F238E27FC236}">
                <a16:creationId xmlns:a16="http://schemas.microsoft.com/office/drawing/2014/main" id="{AF84279E-07F9-9FD6-C4D8-25990113EAA8}"/>
              </a:ext>
            </a:extLst>
          </p:cNvPr>
          <p:cNvSpPr txBox="1">
            <a:spLocks/>
          </p:cNvSpPr>
          <p:nvPr/>
        </p:nvSpPr>
        <p:spPr>
          <a:xfrm>
            <a:off x="1166187" y="343524"/>
            <a:ext cx="7729330" cy="380310"/>
          </a:xfrm>
          <a:prstGeom prst="rect">
            <a:avLst/>
          </a:prstGeom>
        </p:spPr>
        <p:txBody>
          <a:bodyPr lIns="0" tIns="0" rIns="0" bIns="0" anchor="ctr"/>
          <a:lstStyle>
            <a:lvl1pPr algn="l" defTabSz="914400" rtl="0" eaLnBrk="1" latinLnBrk="0" hangingPunct="1">
              <a:lnSpc>
                <a:spcPct val="90000"/>
              </a:lnSpc>
              <a:spcBef>
                <a:spcPct val="0"/>
              </a:spcBef>
              <a:buNone/>
              <a:defRPr sz="2400" kern="1200">
                <a:solidFill>
                  <a:schemeClr val="tx1"/>
                </a:solidFill>
                <a:latin typeface="Cormorant Garamond" panose="00000500000000000000" pitchFamily="2" charset="0"/>
                <a:ea typeface="Roboto" pitchFamily="2" charset="0"/>
                <a:cs typeface="+mj-cs"/>
              </a:defRPr>
            </a:lvl1pPr>
          </a:lstStyle>
          <a:p>
            <a:r>
              <a:rPr lang="en-US" err="1"/>
              <a:t>Kapittel</a:t>
            </a:r>
            <a:r>
              <a:rPr lang="en-US"/>
              <a:t> 3: </a:t>
            </a:r>
            <a:r>
              <a:rPr lang="en-US" err="1"/>
              <a:t>Begrepene</a:t>
            </a:r>
            <a:r>
              <a:rPr lang="en-US"/>
              <a:t> “22. </a:t>
            </a:r>
            <a:r>
              <a:rPr lang="en-US" err="1"/>
              <a:t>juli-kortet</a:t>
            </a:r>
            <a:r>
              <a:rPr lang="en-US"/>
              <a:t>” </a:t>
            </a:r>
            <a:r>
              <a:rPr lang="en-US" err="1"/>
              <a:t>og</a:t>
            </a:r>
            <a:r>
              <a:rPr lang="en-US"/>
              <a:t> ”</a:t>
            </a:r>
            <a:r>
              <a:rPr lang="en-US" err="1"/>
              <a:t>Utøya-kortet</a:t>
            </a:r>
            <a:r>
              <a:rPr lang="en-US"/>
              <a:t>”</a:t>
            </a:r>
          </a:p>
        </p:txBody>
      </p:sp>
      <p:pic>
        <p:nvPicPr>
          <p:cNvPr id="2" name="Bilde 7">
            <a:extLst>
              <a:ext uri="{FF2B5EF4-FFF2-40B4-BE49-F238E27FC236}">
                <a16:creationId xmlns:a16="http://schemas.microsoft.com/office/drawing/2014/main" id="{6F9CF27A-CCF0-622F-3256-BD48429039C9}"/>
              </a:ext>
            </a:extLst>
          </p:cNvPr>
          <p:cNvPicPr>
            <a:picLocks noChangeAspect="1"/>
          </p:cNvPicPr>
          <p:nvPr/>
        </p:nvPicPr>
        <p:blipFill>
          <a:blip r:embed="rId4"/>
          <a:stretch>
            <a:fillRect/>
          </a:stretch>
        </p:blipFill>
        <p:spPr>
          <a:xfrm>
            <a:off x="7115061" y="2066139"/>
            <a:ext cx="1693653" cy="1854277"/>
          </a:xfrm>
          <a:prstGeom prst="rect">
            <a:avLst/>
          </a:prstGeom>
          <a:effectLst>
            <a:outerShdw blurRad="50800" dist="38100" dir="2700000" algn="tl" rotWithShape="0">
              <a:prstClr val="black">
                <a:alpha val="40000"/>
              </a:prstClr>
            </a:outerShdw>
          </a:effectLst>
        </p:spPr>
      </p:pic>
      <p:cxnSp>
        <p:nvCxnSpPr>
          <p:cNvPr id="8" name="Straight Arrow Connector 7">
            <a:extLst>
              <a:ext uri="{FF2B5EF4-FFF2-40B4-BE49-F238E27FC236}">
                <a16:creationId xmlns:a16="http://schemas.microsoft.com/office/drawing/2014/main" id="{30B1A04A-03B7-DEF2-910A-AFC027A00969}"/>
              </a:ext>
            </a:extLst>
          </p:cNvPr>
          <p:cNvCxnSpPr/>
          <p:nvPr/>
        </p:nvCxnSpPr>
        <p:spPr>
          <a:xfrm>
            <a:off x="7839075" y="4182338"/>
            <a:ext cx="0" cy="316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9A0C532-9D44-4C52-B71F-A508612CE98C}"/>
              </a:ext>
            </a:extLst>
          </p:cNvPr>
          <p:cNvPicPr>
            <a:picLocks noChangeAspect="1"/>
          </p:cNvPicPr>
          <p:nvPr/>
        </p:nvPicPr>
        <p:blipFill>
          <a:blip r:embed="rId5"/>
          <a:stretch>
            <a:fillRect/>
          </a:stretch>
        </p:blipFill>
        <p:spPr>
          <a:xfrm>
            <a:off x="1590676" y="1059447"/>
            <a:ext cx="1406796" cy="1299879"/>
          </a:xfrm>
          <a:prstGeom prst="rect">
            <a:avLst/>
          </a:prstGeom>
          <a:effectLst>
            <a:outerShdw blurRad="50800" dist="38100" dir="2700000" algn="tl" rotWithShape="0">
              <a:prstClr val="black">
                <a:alpha val="40000"/>
              </a:prstClr>
            </a:outerShdw>
          </a:effectLst>
        </p:spPr>
      </p:pic>
      <p:cxnSp>
        <p:nvCxnSpPr>
          <p:cNvPr id="15" name="Straight Arrow Connector 14">
            <a:extLst>
              <a:ext uri="{FF2B5EF4-FFF2-40B4-BE49-F238E27FC236}">
                <a16:creationId xmlns:a16="http://schemas.microsoft.com/office/drawing/2014/main" id="{22A3EB8B-061F-1AAF-C148-D80C9E1BE8ED}"/>
              </a:ext>
            </a:extLst>
          </p:cNvPr>
          <p:cNvCxnSpPr>
            <a:cxnSpLocks/>
          </p:cNvCxnSpPr>
          <p:nvPr/>
        </p:nvCxnSpPr>
        <p:spPr>
          <a:xfrm flipH="1">
            <a:off x="2117969" y="2671068"/>
            <a:ext cx="72781" cy="384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9539E95-AC8D-BBA2-E883-488CE70AF47E}"/>
              </a:ext>
            </a:extLst>
          </p:cNvPr>
          <p:cNvPicPr>
            <a:picLocks noChangeAspect="1"/>
          </p:cNvPicPr>
          <p:nvPr/>
        </p:nvPicPr>
        <p:blipFill>
          <a:blip r:embed="rId6"/>
          <a:stretch>
            <a:fillRect/>
          </a:stretch>
        </p:blipFill>
        <p:spPr>
          <a:xfrm>
            <a:off x="10601324" y="1254142"/>
            <a:ext cx="1207458" cy="1242226"/>
          </a:xfrm>
          <a:prstGeom prst="rect">
            <a:avLst/>
          </a:prstGeom>
          <a:effectLst>
            <a:outerShdw blurRad="50800" dist="38100" dir="2700000" algn="tl" rotWithShape="0">
              <a:prstClr val="black">
                <a:alpha val="40000"/>
              </a:prstClr>
            </a:outerShdw>
          </a:effectLst>
        </p:spPr>
      </p:pic>
      <p:cxnSp>
        <p:nvCxnSpPr>
          <p:cNvPr id="21" name="Straight Arrow Connector 20">
            <a:extLst>
              <a:ext uri="{FF2B5EF4-FFF2-40B4-BE49-F238E27FC236}">
                <a16:creationId xmlns:a16="http://schemas.microsoft.com/office/drawing/2014/main" id="{BB312876-104F-3611-E577-CFEA514CED5C}"/>
              </a:ext>
            </a:extLst>
          </p:cNvPr>
          <p:cNvCxnSpPr>
            <a:cxnSpLocks/>
            <a:endCxn id="12" idx="0"/>
          </p:cNvCxnSpPr>
          <p:nvPr/>
        </p:nvCxnSpPr>
        <p:spPr>
          <a:xfrm>
            <a:off x="10549099" y="2496368"/>
            <a:ext cx="1" cy="269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8FB4B6B-305C-9502-1C50-EF235280AA2C}"/>
              </a:ext>
            </a:extLst>
          </p:cNvPr>
          <p:cNvPicPr>
            <a:picLocks noChangeAspect="1"/>
          </p:cNvPicPr>
          <p:nvPr/>
        </p:nvPicPr>
        <p:blipFill>
          <a:blip r:embed="rId7"/>
          <a:stretch>
            <a:fillRect/>
          </a:stretch>
        </p:blipFill>
        <p:spPr>
          <a:xfrm>
            <a:off x="9073672" y="1254142"/>
            <a:ext cx="1406795" cy="1242226"/>
          </a:xfrm>
          <a:prstGeom prst="rect">
            <a:avLst/>
          </a:prstGeom>
          <a:effectLst>
            <a:outerShdw blurRad="50800" dist="38100" dir="2700000" algn="tl" rotWithShape="0">
              <a:prstClr val="black">
                <a:alpha val="40000"/>
              </a:prstClr>
            </a:outerShdw>
          </a:effectLst>
        </p:spPr>
      </p:pic>
      <p:cxnSp>
        <p:nvCxnSpPr>
          <p:cNvPr id="27" name="Straight Arrow Connector 26">
            <a:extLst>
              <a:ext uri="{FF2B5EF4-FFF2-40B4-BE49-F238E27FC236}">
                <a16:creationId xmlns:a16="http://schemas.microsoft.com/office/drawing/2014/main" id="{D56D4065-FDC1-B40E-9BC9-6AB4ECC8C9C9}"/>
              </a:ext>
            </a:extLst>
          </p:cNvPr>
          <p:cNvCxnSpPr>
            <a:cxnSpLocks/>
          </p:cNvCxnSpPr>
          <p:nvPr/>
        </p:nvCxnSpPr>
        <p:spPr>
          <a:xfrm>
            <a:off x="5934073" y="5071905"/>
            <a:ext cx="161927" cy="585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F9C69A4-AA80-447E-0437-C1E68089E210}"/>
              </a:ext>
            </a:extLst>
          </p:cNvPr>
          <p:cNvPicPr>
            <a:picLocks noChangeAspect="1"/>
          </p:cNvPicPr>
          <p:nvPr/>
        </p:nvPicPr>
        <p:blipFill>
          <a:blip r:embed="rId8"/>
          <a:stretch>
            <a:fillRect/>
          </a:stretch>
        </p:blipFill>
        <p:spPr>
          <a:xfrm>
            <a:off x="4880007" y="3111703"/>
            <a:ext cx="2108135" cy="14972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7906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94F085-12CB-46F6-B0E1-8F97E1BEB001}"/>
              </a:ext>
            </a:extLst>
          </p:cNvPr>
          <p:cNvSpPr>
            <a:spLocks noGrp="1"/>
          </p:cNvSpPr>
          <p:nvPr>
            <p:ph type="ctrTitle"/>
          </p:nvPr>
        </p:nvSpPr>
        <p:spPr>
          <a:xfrm>
            <a:off x="3576119" y="3020915"/>
            <a:ext cx="8615881" cy="816169"/>
          </a:xfrm>
        </p:spPr>
        <p:txBody>
          <a:bodyPr/>
          <a:lstStyle/>
          <a:p>
            <a:r>
              <a:rPr lang="en-US" err="1"/>
              <a:t>Kapittel</a:t>
            </a:r>
            <a:r>
              <a:rPr lang="en-US"/>
              <a:t> 4: Høyreekstremisme, </a:t>
            </a:r>
            <a:br>
              <a:rPr lang="en-US"/>
            </a:br>
            <a:r>
              <a:rPr lang="en-US" err="1"/>
              <a:t>høyreekstreme</a:t>
            </a:r>
            <a:r>
              <a:rPr lang="en-US"/>
              <a:t> </a:t>
            </a:r>
            <a:r>
              <a:rPr lang="en-US" err="1"/>
              <a:t>og</a:t>
            </a:r>
            <a:r>
              <a:rPr lang="en-US"/>
              <a:t> </a:t>
            </a:r>
            <a:r>
              <a:rPr lang="en-US" err="1"/>
              <a:t>høyreradikale</a:t>
            </a:r>
            <a:endParaRPr lang="en-US"/>
          </a:p>
        </p:txBody>
      </p:sp>
      <p:sp>
        <p:nvSpPr>
          <p:cNvPr id="3" name="Slide Number Placeholder 2">
            <a:extLst>
              <a:ext uri="{FF2B5EF4-FFF2-40B4-BE49-F238E27FC236}">
                <a16:creationId xmlns:a16="http://schemas.microsoft.com/office/drawing/2014/main" id="{9F3ED121-62CE-4D43-B61F-AE39B292D9E0}"/>
              </a:ext>
            </a:extLst>
          </p:cNvPr>
          <p:cNvSpPr>
            <a:spLocks noGrp="1"/>
          </p:cNvSpPr>
          <p:nvPr>
            <p:ph type="sldNum" sz="quarter" idx="4294967295"/>
          </p:nvPr>
        </p:nvSpPr>
        <p:spPr>
          <a:xfrm>
            <a:off x="11177588" y="344488"/>
            <a:ext cx="1014412" cy="381000"/>
          </a:xfrm>
        </p:spPr>
        <p:txBody>
          <a:bodyPr/>
          <a:lstStyle/>
          <a:p>
            <a:fld id="{92CFB824-5EC6-4B9D-B435-9ADD20594FC3}" type="slidenum">
              <a:rPr lang="en-US" noProof="0" smtClean="0"/>
              <a:pPr/>
              <a:t>18</a:t>
            </a:fld>
            <a:endParaRPr lang="en-US" noProof="0"/>
          </a:p>
        </p:txBody>
      </p:sp>
    </p:spTree>
    <p:extLst>
      <p:ext uri="{BB962C8B-B14F-4D97-AF65-F5344CB8AC3E}">
        <p14:creationId xmlns:p14="http://schemas.microsoft.com/office/powerpoint/2010/main" val="4284694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C3A325-EAAD-433D-ACFA-B9DD0A5DFCBE}"/>
              </a:ext>
            </a:extLst>
          </p:cNvPr>
          <p:cNvSpPr>
            <a:spLocks noGrp="1"/>
          </p:cNvSpPr>
          <p:nvPr>
            <p:ph type="title"/>
          </p:nvPr>
        </p:nvSpPr>
        <p:spPr/>
        <p:txBody>
          <a:bodyPr/>
          <a:lstStyle/>
          <a:p>
            <a:r>
              <a:rPr lang="en-US" err="1"/>
              <a:t>Kapittel</a:t>
            </a:r>
            <a:r>
              <a:rPr lang="en-US"/>
              <a:t> 4: </a:t>
            </a:r>
            <a:r>
              <a:rPr lang="en-US" err="1"/>
              <a:t>Omtale</a:t>
            </a:r>
            <a:r>
              <a:rPr lang="en-US"/>
              <a:t> av </a:t>
            </a:r>
            <a:r>
              <a:rPr lang="en-US" err="1"/>
              <a:t>høyreekstremisme</a:t>
            </a:r>
            <a:endParaRPr lang="en-US"/>
          </a:p>
        </p:txBody>
      </p:sp>
      <p:sp>
        <p:nvSpPr>
          <p:cNvPr id="3" name="Slide Number Placeholder 2">
            <a:extLst>
              <a:ext uri="{FF2B5EF4-FFF2-40B4-BE49-F238E27FC236}">
                <a16:creationId xmlns:a16="http://schemas.microsoft.com/office/drawing/2014/main" id="{931E45A9-BE4E-4E6F-ADF6-6A1CBA0CA8EA}"/>
              </a:ext>
            </a:extLst>
          </p:cNvPr>
          <p:cNvSpPr>
            <a:spLocks noGrp="1"/>
          </p:cNvSpPr>
          <p:nvPr>
            <p:ph type="sldNum" sz="quarter" idx="12"/>
          </p:nvPr>
        </p:nvSpPr>
        <p:spPr/>
        <p:txBody>
          <a:bodyPr/>
          <a:lstStyle/>
          <a:p>
            <a:fld id="{92CFB824-5EC6-4B9D-B435-9ADD20594FC3}" type="slidenum">
              <a:rPr lang="en-US" noProof="0" smtClean="0"/>
              <a:pPr/>
              <a:t>19</a:t>
            </a:fld>
            <a:endParaRPr lang="en-US" noProof="0"/>
          </a:p>
        </p:txBody>
      </p:sp>
      <p:sp>
        <p:nvSpPr>
          <p:cNvPr id="7" name="Text Placeholder 6">
            <a:extLst>
              <a:ext uri="{FF2B5EF4-FFF2-40B4-BE49-F238E27FC236}">
                <a16:creationId xmlns:a16="http://schemas.microsoft.com/office/drawing/2014/main" id="{870B5D42-63D4-6D4A-89CF-75D7D7AAE3FF}"/>
              </a:ext>
            </a:extLst>
          </p:cNvPr>
          <p:cNvSpPr>
            <a:spLocks noGrp="1"/>
          </p:cNvSpPr>
          <p:nvPr>
            <p:ph type="body" sz="quarter" idx="11"/>
          </p:nvPr>
        </p:nvSpPr>
        <p:spPr>
          <a:xfrm>
            <a:off x="9207588" y="1091953"/>
            <a:ext cx="2813176" cy="5291276"/>
          </a:xfrm>
        </p:spPr>
        <p:txBody>
          <a:bodyPr/>
          <a:lstStyle/>
          <a:p>
            <a:pPr marL="171450" indent="-171450">
              <a:buFont typeface="Arial" panose="020B0604020202020204" pitchFamily="34" charset="0"/>
              <a:buChar char="•"/>
            </a:pPr>
            <a:r>
              <a:rPr lang="nb-NO" sz="1100" dirty="0">
                <a:solidFill>
                  <a:srgbClr val="000000"/>
                </a:solidFill>
                <a:ea typeface="Calibri" panose="020F0502020204030204" pitchFamily="34" charset="0"/>
                <a:cs typeface="Arial" panose="020B0604020202020204" pitchFamily="34" charset="0"/>
              </a:rPr>
              <a:t>498 oppslag i tiåret før 22. juli-terroren</a:t>
            </a:r>
          </a:p>
          <a:p>
            <a:pPr marL="171450" indent="-171450">
              <a:buFont typeface="Arial" panose="020B0604020202020204" pitchFamily="34" charset="0"/>
              <a:buChar char="•"/>
            </a:pPr>
            <a:r>
              <a:rPr lang="nb-NO" sz="1100" dirty="0">
                <a:solidFill>
                  <a:srgbClr val="000000"/>
                </a:solidFill>
                <a:ea typeface="Calibri" panose="020F0502020204030204" pitchFamily="34" charset="0"/>
                <a:cs typeface="Arial" panose="020B0604020202020204" pitchFamily="34" charset="0"/>
              </a:rPr>
              <a:t>6 075 oppslag i tiåret etter terroren</a:t>
            </a:r>
          </a:p>
          <a:p>
            <a:pPr marL="171450" indent="-171450">
              <a:buFont typeface="Arial" panose="020B0604020202020204" pitchFamily="34" charset="0"/>
              <a:buChar char="•"/>
            </a:pPr>
            <a:r>
              <a:rPr lang="nb-NO" sz="1100" dirty="0">
                <a:solidFill>
                  <a:srgbClr val="000000"/>
                </a:solidFill>
                <a:ea typeface="Calibri" panose="020F0502020204030204" pitchFamily="34" charset="0"/>
                <a:cs typeface="Arial" panose="020B0604020202020204" pitchFamily="34" charset="0"/>
              </a:rPr>
              <a:t>53 prosent nyhetsoppslag</a:t>
            </a:r>
          </a:p>
          <a:p>
            <a:pPr marL="857250" lvl="1" indent="-171450"/>
            <a:r>
              <a:rPr lang="nb-NO" sz="1100" dirty="0">
                <a:solidFill>
                  <a:srgbClr val="000000"/>
                </a:solidFill>
                <a:ea typeface="Calibri" panose="020F0502020204030204" pitchFamily="34" charset="0"/>
                <a:cs typeface="Arial" panose="020B0604020202020204" pitchFamily="34" charset="0"/>
              </a:rPr>
              <a:t>hendelsesrapportering fra terroraksjoner på norsk og internasjonal jord</a:t>
            </a:r>
          </a:p>
          <a:p>
            <a:pPr marL="857250" lvl="1" indent="-171450"/>
            <a:r>
              <a:rPr lang="nb-NO" sz="1100" dirty="0">
                <a:solidFill>
                  <a:srgbClr val="000000"/>
                </a:solidFill>
                <a:ea typeface="Calibri" panose="020F0502020204030204" pitchFamily="34" charset="0"/>
                <a:cs typeface="Arial" panose="020B0604020202020204" pitchFamily="34" charset="0"/>
              </a:rPr>
              <a:t>trusselvurderinger fra PST</a:t>
            </a:r>
          </a:p>
          <a:p>
            <a:pPr marL="857250" lvl="1" indent="-171450"/>
            <a:r>
              <a:rPr lang="nb-NO" sz="1100" dirty="0">
                <a:solidFill>
                  <a:srgbClr val="000000"/>
                </a:solidFill>
                <a:ea typeface="Calibri" panose="020F0502020204030204" pitchFamily="34" charset="0"/>
                <a:cs typeface="Arial" panose="020B0604020202020204" pitchFamily="34" charset="0"/>
              </a:rPr>
              <a:t>søkelys på høyreekstreme strømninger i Europa</a:t>
            </a:r>
          </a:p>
          <a:p>
            <a:pPr marL="171450" indent="-171450">
              <a:buFont typeface="Arial" panose="020B0604020202020204" pitchFamily="34" charset="0"/>
              <a:buChar char="•"/>
            </a:pPr>
            <a:r>
              <a:rPr lang="nb-NO" sz="1100" dirty="0">
                <a:solidFill>
                  <a:srgbClr val="000000"/>
                </a:solidFill>
                <a:ea typeface="Calibri" panose="020F0502020204030204" pitchFamily="34" charset="0"/>
                <a:cs typeface="Arial" panose="020B0604020202020204" pitchFamily="34" charset="0"/>
              </a:rPr>
              <a:t>Åtte prosent kunnskapsstoff/reportasje/ </a:t>
            </a:r>
            <a:r>
              <a:rPr lang="nb-NO" sz="1100" dirty="0" err="1">
                <a:solidFill>
                  <a:srgbClr val="000000"/>
                </a:solidFill>
                <a:ea typeface="Calibri" panose="020F0502020204030204" pitchFamily="34" charset="0"/>
                <a:cs typeface="Arial" panose="020B0604020202020204" pitchFamily="34" charset="0"/>
              </a:rPr>
              <a:t>feature</a:t>
            </a:r>
            <a:r>
              <a:rPr lang="nb-NO" sz="1100" dirty="0">
                <a:solidFill>
                  <a:srgbClr val="000000"/>
                </a:solidFill>
                <a:ea typeface="Calibri" panose="020F0502020204030204" pitchFamily="34" charset="0"/>
                <a:cs typeface="Arial" panose="020B0604020202020204" pitchFamily="34" charset="0"/>
              </a:rPr>
              <a:t> </a:t>
            </a:r>
          </a:p>
          <a:p>
            <a:pPr marL="171450" indent="-171450">
              <a:buFont typeface="Arial" panose="020B0604020202020204" pitchFamily="34" charset="0"/>
              <a:buChar char="•"/>
            </a:pPr>
            <a:r>
              <a:rPr lang="nb-NO" sz="1100" dirty="0"/>
              <a:t>2011-2020: 218 meningsbærende innlegg per år</a:t>
            </a:r>
          </a:p>
          <a:p>
            <a:pPr marL="171450" indent="-171450">
              <a:buFont typeface="Arial" panose="020B0604020202020204" pitchFamily="34" charset="0"/>
              <a:buChar char="•"/>
            </a:pPr>
            <a:r>
              <a:rPr lang="nb-NO" sz="1100" dirty="0"/>
              <a:t>I 2021: Halvparten av omtalen er meningsbærende innlegg (622 oppslag). </a:t>
            </a:r>
          </a:p>
          <a:p>
            <a:pPr marL="171450" indent="-171450">
              <a:buFont typeface="Arial" panose="020B0604020202020204" pitchFamily="34" charset="0"/>
              <a:buChar char="•"/>
            </a:pPr>
            <a:r>
              <a:rPr lang="nb-NO" sz="1100" dirty="0"/>
              <a:t>Tradisjonelle medier publiserer i snitt 31 prosent mer stoff om høyreekstremisme enn alternative medier gjør.</a:t>
            </a:r>
          </a:p>
          <a:p>
            <a:pPr marL="171450" indent="-171450">
              <a:buFont typeface="Arial" panose="020B0604020202020204" pitchFamily="34" charset="0"/>
              <a:buChar char="•"/>
            </a:pPr>
            <a:endParaRPr lang="nb-NO" sz="1100" dirty="0"/>
          </a:p>
        </p:txBody>
      </p:sp>
      <p:graphicFrame>
        <p:nvGraphicFramePr>
          <p:cNvPr id="2" name="Chart 1">
            <a:extLst>
              <a:ext uri="{FF2B5EF4-FFF2-40B4-BE49-F238E27FC236}">
                <a16:creationId xmlns:a16="http://schemas.microsoft.com/office/drawing/2014/main" id="{DD8F7CFC-F961-70CE-D7ED-A1DE44003DED}"/>
              </a:ext>
            </a:extLst>
          </p:cNvPr>
          <p:cNvGraphicFramePr/>
          <p:nvPr>
            <p:extLst>
              <p:ext uri="{D42A27DB-BD31-4B8C-83A1-F6EECF244321}">
                <p14:modId xmlns:p14="http://schemas.microsoft.com/office/powerpoint/2010/main" val="3598022198"/>
              </p:ext>
            </p:extLst>
          </p:nvPr>
        </p:nvGraphicFramePr>
        <p:xfrm>
          <a:off x="947113" y="1221476"/>
          <a:ext cx="7729330" cy="52912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6107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C3A325-EAAD-433D-ACFA-B9DD0A5DFCBE}"/>
              </a:ext>
            </a:extLst>
          </p:cNvPr>
          <p:cNvSpPr>
            <a:spLocks noGrp="1"/>
          </p:cNvSpPr>
          <p:nvPr>
            <p:ph type="title"/>
          </p:nvPr>
        </p:nvSpPr>
        <p:spPr/>
        <p:txBody>
          <a:bodyPr/>
          <a:lstStyle/>
          <a:p>
            <a:r>
              <a:rPr lang="en-US" err="1"/>
              <a:t>Mediedekningen</a:t>
            </a:r>
            <a:r>
              <a:rPr lang="en-US"/>
              <a:t> </a:t>
            </a:r>
            <a:r>
              <a:rPr lang="en-US" err="1"/>
              <a:t>etter</a:t>
            </a:r>
            <a:r>
              <a:rPr lang="en-US"/>
              <a:t> 22. </a:t>
            </a:r>
            <a:r>
              <a:rPr lang="en-US" err="1"/>
              <a:t>juli</a:t>
            </a:r>
            <a:endParaRPr lang="en-US"/>
          </a:p>
        </p:txBody>
      </p:sp>
      <p:sp>
        <p:nvSpPr>
          <p:cNvPr id="3" name="Slide Number Placeholder 2">
            <a:extLst>
              <a:ext uri="{FF2B5EF4-FFF2-40B4-BE49-F238E27FC236}">
                <a16:creationId xmlns:a16="http://schemas.microsoft.com/office/drawing/2014/main" id="{931E45A9-BE4E-4E6F-ADF6-6A1CBA0CA8EA}"/>
              </a:ext>
            </a:extLst>
          </p:cNvPr>
          <p:cNvSpPr>
            <a:spLocks noGrp="1"/>
          </p:cNvSpPr>
          <p:nvPr>
            <p:ph type="sldNum" sz="quarter" idx="12"/>
          </p:nvPr>
        </p:nvSpPr>
        <p:spPr/>
        <p:txBody>
          <a:bodyPr/>
          <a:lstStyle/>
          <a:p>
            <a:fld id="{92CFB824-5EC6-4B9D-B435-9ADD20594FC3}" type="slidenum">
              <a:rPr lang="en-US" noProof="0" smtClean="0"/>
              <a:pPr/>
              <a:t>2</a:t>
            </a:fld>
            <a:endParaRPr lang="en-US" noProof="0"/>
          </a:p>
        </p:txBody>
      </p:sp>
      <p:sp>
        <p:nvSpPr>
          <p:cNvPr id="5" name="Text Placeholder 4">
            <a:extLst>
              <a:ext uri="{FF2B5EF4-FFF2-40B4-BE49-F238E27FC236}">
                <a16:creationId xmlns:a16="http://schemas.microsoft.com/office/drawing/2014/main" id="{7E1EB4D9-22AB-5C95-291E-2CF0EBDF9D05}"/>
              </a:ext>
            </a:extLst>
          </p:cNvPr>
          <p:cNvSpPr>
            <a:spLocks noGrp="1"/>
          </p:cNvSpPr>
          <p:nvPr>
            <p:ph type="body" sz="quarter" idx="11"/>
          </p:nvPr>
        </p:nvSpPr>
        <p:spPr>
          <a:xfrm>
            <a:off x="9245475" y="1200151"/>
            <a:ext cx="2813176" cy="4189998"/>
          </a:xfrm>
        </p:spPr>
        <p:txBody>
          <a:bodyPr/>
          <a:lstStyle/>
          <a:p>
            <a:pPr>
              <a:buClr>
                <a:srgbClr val="191836"/>
              </a:buClr>
            </a:pPr>
            <a:r>
              <a:rPr lang="nb-NO" sz="1400">
                <a:solidFill>
                  <a:srgbClr val="323130"/>
                </a:solidFill>
                <a:latin typeface="+mn-lt"/>
                <a:ea typeface="Roboto"/>
              </a:rPr>
              <a:t>Det er mer enn elleve år siden Anders </a:t>
            </a:r>
            <a:r>
              <a:rPr lang="nb-NO" sz="1400" err="1">
                <a:solidFill>
                  <a:srgbClr val="323130"/>
                </a:solidFill>
                <a:latin typeface="+mn-lt"/>
                <a:ea typeface="Roboto"/>
              </a:rPr>
              <a:t>Behring</a:t>
            </a:r>
            <a:r>
              <a:rPr lang="nb-NO" sz="1400">
                <a:solidFill>
                  <a:srgbClr val="323130"/>
                </a:solidFill>
                <a:latin typeface="+mn-lt"/>
                <a:ea typeface="Roboto"/>
              </a:rPr>
              <a:t> Breivik drepte 77 mennesker i en nøye planlagt terroraksjon den 22. juli 2011. I tillegg ble 42 personer skadet og et betydelig antall påført psykiske lidelser.</a:t>
            </a:r>
          </a:p>
          <a:p>
            <a:pPr>
              <a:buClr>
                <a:srgbClr val="191836"/>
              </a:buClr>
            </a:pPr>
            <a:endParaRPr lang="nb-NO" sz="1400">
              <a:solidFill>
                <a:srgbClr val="323130"/>
              </a:solidFill>
              <a:latin typeface="+mn-lt"/>
              <a:ea typeface="Roboto"/>
            </a:endParaRPr>
          </a:p>
          <a:p>
            <a:pPr>
              <a:buClr>
                <a:srgbClr val="191836"/>
              </a:buClr>
            </a:pPr>
            <a:r>
              <a:rPr lang="nb-NO" sz="1400">
                <a:solidFill>
                  <a:srgbClr val="323130"/>
                </a:solidFill>
                <a:latin typeface="+mn-lt"/>
                <a:ea typeface="Roboto"/>
              </a:rPr>
              <a:t>Siden den gang er det publisert rett i underkant av 500 000 oppslag i norske redaktørstyrte medier om terroren.</a:t>
            </a:r>
            <a:endParaRPr lang="nb-NO" sz="1400">
              <a:solidFill>
                <a:srgbClr val="323130"/>
              </a:solidFill>
              <a:latin typeface="+mn-lt"/>
              <a:ea typeface="Roboto"/>
              <a:cs typeface="Roboto"/>
            </a:endParaRPr>
          </a:p>
        </p:txBody>
      </p:sp>
      <p:graphicFrame>
        <p:nvGraphicFramePr>
          <p:cNvPr id="8" name="Chart 7">
            <a:extLst>
              <a:ext uri="{FF2B5EF4-FFF2-40B4-BE49-F238E27FC236}">
                <a16:creationId xmlns:a16="http://schemas.microsoft.com/office/drawing/2014/main" id="{DCEFFB26-4DF2-16E6-0097-DD50FEE802BF}"/>
              </a:ext>
            </a:extLst>
          </p:cNvPr>
          <p:cNvGraphicFramePr/>
          <p:nvPr>
            <p:extLst>
              <p:ext uri="{D42A27DB-BD31-4B8C-83A1-F6EECF244321}">
                <p14:modId xmlns:p14="http://schemas.microsoft.com/office/powerpoint/2010/main" val="2111201223"/>
              </p:ext>
            </p:extLst>
          </p:nvPr>
        </p:nvGraphicFramePr>
        <p:xfrm>
          <a:off x="917353" y="1315566"/>
          <a:ext cx="7729330" cy="509302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4C8BFE1E-FA75-044D-CDC2-0A052DAB1C98}"/>
              </a:ext>
            </a:extLst>
          </p:cNvPr>
          <p:cNvSpPr txBox="1"/>
          <p:nvPr/>
        </p:nvSpPr>
        <p:spPr>
          <a:xfrm>
            <a:off x="1954034" y="6293178"/>
            <a:ext cx="2366682" cy="230832"/>
          </a:xfrm>
          <a:prstGeom prst="rect">
            <a:avLst/>
          </a:prstGeom>
          <a:noFill/>
        </p:spPr>
        <p:txBody>
          <a:bodyPr wrap="square" rtlCol="0">
            <a:spAutoFit/>
          </a:bodyPr>
          <a:lstStyle/>
          <a:p>
            <a:r>
              <a:rPr lang="en-US" sz="900">
                <a:solidFill>
                  <a:schemeClr val="bg1">
                    <a:lumMod val="50000"/>
                  </a:schemeClr>
                </a:solidFill>
              </a:rPr>
              <a:t>*</a:t>
            </a:r>
            <a:r>
              <a:rPr lang="en-US" sz="900" err="1">
                <a:solidFill>
                  <a:schemeClr val="bg1">
                    <a:lumMod val="50000"/>
                  </a:schemeClr>
                </a:solidFill>
              </a:rPr>
              <a:t>f.o.m</a:t>
            </a:r>
            <a:r>
              <a:rPr lang="en-US" sz="900">
                <a:solidFill>
                  <a:schemeClr val="bg1">
                    <a:lumMod val="50000"/>
                  </a:schemeClr>
                </a:solidFill>
              </a:rPr>
              <a:t> 22.07.22</a:t>
            </a:r>
          </a:p>
        </p:txBody>
      </p:sp>
      <p:sp>
        <p:nvSpPr>
          <p:cNvPr id="4" name="TextBox 3">
            <a:extLst>
              <a:ext uri="{FF2B5EF4-FFF2-40B4-BE49-F238E27FC236}">
                <a16:creationId xmlns:a16="http://schemas.microsoft.com/office/drawing/2014/main" id="{FFB578B7-7084-BB61-62B9-61FF359D461F}"/>
              </a:ext>
            </a:extLst>
          </p:cNvPr>
          <p:cNvSpPr txBox="1"/>
          <p:nvPr/>
        </p:nvSpPr>
        <p:spPr>
          <a:xfrm>
            <a:off x="6280001" y="6293178"/>
            <a:ext cx="2366682" cy="230832"/>
          </a:xfrm>
          <a:prstGeom prst="rect">
            <a:avLst/>
          </a:prstGeom>
          <a:noFill/>
        </p:spPr>
        <p:txBody>
          <a:bodyPr wrap="square" rtlCol="0">
            <a:spAutoFit/>
          </a:bodyPr>
          <a:lstStyle/>
          <a:p>
            <a:pPr algn="r"/>
            <a:r>
              <a:rPr lang="en-US" sz="900">
                <a:solidFill>
                  <a:schemeClr val="bg1">
                    <a:lumMod val="50000"/>
                  </a:schemeClr>
                </a:solidFill>
              </a:rPr>
              <a:t>**</a:t>
            </a:r>
            <a:r>
              <a:rPr lang="en-US" sz="900" err="1">
                <a:solidFill>
                  <a:schemeClr val="bg1">
                    <a:lumMod val="50000"/>
                  </a:schemeClr>
                </a:solidFill>
              </a:rPr>
              <a:t>t.o.m</a:t>
            </a:r>
            <a:r>
              <a:rPr lang="en-US" sz="900">
                <a:solidFill>
                  <a:schemeClr val="bg1">
                    <a:lumMod val="50000"/>
                  </a:schemeClr>
                </a:solidFill>
              </a:rPr>
              <a:t> 06.08.22</a:t>
            </a:r>
          </a:p>
        </p:txBody>
      </p:sp>
      <p:pic>
        <p:nvPicPr>
          <p:cNvPr id="1026" name="Picture 2">
            <a:extLst>
              <a:ext uri="{FF2B5EF4-FFF2-40B4-BE49-F238E27FC236}">
                <a16:creationId xmlns:a16="http://schemas.microsoft.com/office/drawing/2014/main" id="{1057757D-D88A-EC4B-0064-277E10DF3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4" y="106644"/>
            <a:ext cx="636389" cy="857517"/>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98D7A0B7-0694-F05F-FD9E-824A3880DFF4}"/>
              </a:ext>
            </a:extLst>
          </p:cNvPr>
          <p:cNvCxnSpPr>
            <a:cxnSpLocks/>
          </p:cNvCxnSpPr>
          <p:nvPr/>
        </p:nvCxnSpPr>
        <p:spPr>
          <a:xfrm>
            <a:off x="1165038" y="771060"/>
            <a:ext cx="7730479" cy="0"/>
          </a:xfrm>
          <a:prstGeom prst="line">
            <a:avLst/>
          </a:prstGeom>
          <a:ln w="9525">
            <a:solidFill>
              <a:srgbClr val="19183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149463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61AF7ADA-15F4-76D0-FC5A-A50160AD0F50}"/>
              </a:ext>
            </a:extLst>
          </p:cNvPr>
          <p:cNvSpPr>
            <a:spLocks noGrp="1"/>
          </p:cNvSpPr>
          <p:nvPr>
            <p:ph type="sldNum" sz="quarter" idx="12"/>
          </p:nvPr>
        </p:nvSpPr>
        <p:spPr/>
        <p:txBody>
          <a:bodyPr/>
          <a:lstStyle/>
          <a:p>
            <a:fld id="{92CFB824-5EC6-4B9D-B435-9ADD20594FC3}" type="slidenum">
              <a:rPr lang="en-US" noProof="0" smtClean="0"/>
              <a:pPr/>
              <a:t>20</a:t>
            </a:fld>
            <a:endParaRPr lang="en-US" noProof="0"/>
          </a:p>
        </p:txBody>
      </p:sp>
      <p:sp>
        <p:nvSpPr>
          <p:cNvPr id="6" name="Title 9">
            <a:extLst>
              <a:ext uri="{FF2B5EF4-FFF2-40B4-BE49-F238E27FC236}">
                <a16:creationId xmlns:a16="http://schemas.microsoft.com/office/drawing/2014/main" id="{BD78B0D2-34E3-7E3C-3634-A9D40B54BF3B}"/>
              </a:ext>
            </a:extLst>
          </p:cNvPr>
          <p:cNvSpPr>
            <a:spLocks noGrp="1"/>
          </p:cNvSpPr>
          <p:nvPr>
            <p:ph type="title"/>
          </p:nvPr>
        </p:nvSpPr>
        <p:spPr>
          <a:xfrm>
            <a:off x="1166187" y="301334"/>
            <a:ext cx="7729330" cy="468138"/>
          </a:xfrm>
        </p:spPr>
        <p:txBody>
          <a:bodyPr/>
          <a:lstStyle/>
          <a:p>
            <a:r>
              <a:rPr lang="en-US" sz="1800" err="1"/>
              <a:t>Kapittel</a:t>
            </a:r>
            <a:r>
              <a:rPr lang="en-US" sz="1800"/>
              <a:t> 4: </a:t>
            </a:r>
            <a:r>
              <a:rPr lang="en-US" sz="1800" err="1"/>
              <a:t>Uttalelser</a:t>
            </a:r>
            <a:r>
              <a:rPr lang="en-US" sz="1800"/>
              <a:t> </a:t>
            </a:r>
            <a:r>
              <a:rPr lang="en-US" sz="1800" err="1"/>
              <a:t>fra</a:t>
            </a:r>
            <a:r>
              <a:rPr lang="en-US" sz="1800"/>
              <a:t> </a:t>
            </a:r>
            <a:r>
              <a:rPr lang="en-US" sz="1800" err="1"/>
              <a:t>høyreekstreme</a:t>
            </a:r>
            <a:r>
              <a:rPr lang="en-US" sz="1800"/>
              <a:t> </a:t>
            </a:r>
            <a:r>
              <a:rPr lang="en-US" sz="1800" err="1"/>
              <a:t>og</a:t>
            </a:r>
            <a:r>
              <a:rPr lang="en-US" sz="1800"/>
              <a:t> –</a:t>
            </a:r>
            <a:r>
              <a:rPr lang="en-US" sz="1800" err="1"/>
              <a:t>radikale</a:t>
            </a:r>
            <a:r>
              <a:rPr lang="en-US" sz="1800"/>
              <a:t> </a:t>
            </a:r>
            <a:r>
              <a:rPr lang="en-US" sz="1800" err="1"/>
              <a:t>personer</a:t>
            </a:r>
            <a:r>
              <a:rPr lang="en-US" sz="1800"/>
              <a:t> </a:t>
            </a:r>
            <a:r>
              <a:rPr lang="en-US" sz="1800" err="1"/>
              <a:t>og</a:t>
            </a:r>
            <a:r>
              <a:rPr lang="en-US" sz="1800"/>
              <a:t> </a:t>
            </a:r>
            <a:r>
              <a:rPr lang="en-US" sz="1800" err="1"/>
              <a:t>organisasjoner</a:t>
            </a:r>
            <a:endParaRPr lang="en-US" sz="1800"/>
          </a:p>
        </p:txBody>
      </p:sp>
      <p:sp>
        <p:nvSpPr>
          <p:cNvPr id="7" name="TextBox 3">
            <a:extLst>
              <a:ext uri="{FF2B5EF4-FFF2-40B4-BE49-F238E27FC236}">
                <a16:creationId xmlns:a16="http://schemas.microsoft.com/office/drawing/2014/main" id="{84CB242F-6BF3-1D60-0E5C-1AC1A646FE10}"/>
              </a:ext>
            </a:extLst>
          </p:cNvPr>
          <p:cNvSpPr txBox="1"/>
          <p:nvPr/>
        </p:nvSpPr>
        <p:spPr>
          <a:xfrm>
            <a:off x="1166187" y="897987"/>
            <a:ext cx="7729330" cy="1058623"/>
          </a:xfrm>
          <a:prstGeom prst="rect">
            <a:avLst/>
          </a:prstGeom>
          <a:noFill/>
        </p:spPr>
        <p:txBody>
          <a:bodyPr wrap="square" lIns="91440" tIns="45720" rIns="91440" bIns="45720" anchor="t">
            <a:spAutoFit/>
          </a:bodyPr>
          <a:lstStyle/>
          <a:p>
            <a:pPr marL="285750" indent="-285750">
              <a:lnSpc>
                <a:spcPct val="200000"/>
              </a:lnSpc>
              <a:buFont typeface="Arial" panose="020B0604020202020204" pitchFamily="34" charset="0"/>
              <a:buChar char="•"/>
            </a:pPr>
            <a:r>
              <a:rPr lang="nb-NO" sz="1100">
                <a:solidFill>
                  <a:srgbClr val="000000"/>
                </a:solidFill>
                <a:cs typeface="Arial"/>
              </a:rPr>
              <a:t>Personene, organisasjonene og partiene omtales i nesten 37 000 oppslag i perioden 2001-2021</a:t>
            </a:r>
          </a:p>
          <a:p>
            <a:pPr marL="285750" indent="-285750">
              <a:lnSpc>
                <a:spcPct val="200000"/>
              </a:lnSpc>
              <a:buFont typeface="Arial" panose="020B0604020202020204" pitchFamily="34" charset="0"/>
              <a:buChar char="•"/>
            </a:pPr>
            <a:r>
              <a:rPr lang="nb-NO" sz="1100">
                <a:solidFill>
                  <a:srgbClr val="000000"/>
                </a:solidFill>
                <a:ea typeface="Roboto"/>
                <a:cs typeface="Arial" panose="020B0604020202020204" pitchFamily="34" charset="0"/>
              </a:rPr>
              <a:t>Høyreekstreme og høyreradikale uttaler seg i mediene i nesten 13 000 oppslag i 2001-2021 (grafen under)</a:t>
            </a:r>
          </a:p>
          <a:p>
            <a:pPr marL="285750" indent="-285750">
              <a:lnSpc>
                <a:spcPct val="200000"/>
              </a:lnSpc>
              <a:buFont typeface="Arial" panose="020B0604020202020204" pitchFamily="34" charset="0"/>
              <a:buChar char="•"/>
            </a:pPr>
            <a:r>
              <a:rPr lang="nb-NO" sz="1100">
                <a:solidFill>
                  <a:srgbClr val="000000"/>
                </a:solidFill>
                <a:cs typeface="Arial"/>
              </a:rPr>
              <a:t>77 prosent (9 787 oppslag) av uttalelsene publiseres i 2011-2021</a:t>
            </a:r>
            <a:endParaRPr lang="nb-NO" sz="1100">
              <a:solidFill>
                <a:srgbClr val="000000"/>
              </a:solidFill>
              <a:ea typeface="Roboto"/>
              <a:cs typeface="Arial"/>
            </a:endParaRPr>
          </a:p>
        </p:txBody>
      </p:sp>
      <p:graphicFrame>
        <p:nvGraphicFramePr>
          <p:cNvPr id="9" name="Tabell 9">
            <a:extLst>
              <a:ext uri="{FF2B5EF4-FFF2-40B4-BE49-F238E27FC236}">
                <a16:creationId xmlns:a16="http://schemas.microsoft.com/office/drawing/2014/main" id="{EC938AE7-902A-C0DB-969F-28E0681E3F59}"/>
              </a:ext>
            </a:extLst>
          </p:cNvPr>
          <p:cNvGraphicFramePr>
            <a:graphicFrameLocks noGrp="1"/>
          </p:cNvGraphicFramePr>
          <p:nvPr>
            <p:extLst>
              <p:ext uri="{D42A27DB-BD31-4B8C-83A1-F6EECF244321}">
                <p14:modId xmlns:p14="http://schemas.microsoft.com/office/powerpoint/2010/main" val="3900740233"/>
              </p:ext>
            </p:extLst>
          </p:nvPr>
        </p:nvGraphicFramePr>
        <p:xfrm>
          <a:off x="9207375" y="972763"/>
          <a:ext cx="2853714" cy="5775960"/>
        </p:xfrm>
        <a:graphic>
          <a:graphicData uri="http://schemas.openxmlformats.org/drawingml/2006/table">
            <a:tbl>
              <a:tblPr firstRow="1" bandRow="1">
                <a:tableStyleId>{69012ECD-51FC-41F1-AA8D-1B2483CD663E}</a:tableStyleId>
              </a:tblPr>
              <a:tblGrid>
                <a:gridCol w="825146">
                  <a:extLst>
                    <a:ext uri="{9D8B030D-6E8A-4147-A177-3AD203B41FA5}">
                      <a16:colId xmlns:a16="http://schemas.microsoft.com/office/drawing/2014/main" val="187377"/>
                    </a:ext>
                  </a:extLst>
                </a:gridCol>
                <a:gridCol w="2028568">
                  <a:extLst>
                    <a:ext uri="{9D8B030D-6E8A-4147-A177-3AD203B41FA5}">
                      <a16:colId xmlns:a16="http://schemas.microsoft.com/office/drawing/2014/main" val="2618750358"/>
                    </a:ext>
                  </a:extLst>
                </a:gridCol>
              </a:tblGrid>
              <a:tr h="1646105">
                <a:tc>
                  <a:txBody>
                    <a:bodyPr/>
                    <a:lstStyle/>
                    <a:p>
                      <a:r>
                        <a:rPr lang="nb-NO" sz="950" b="0">
                          <a:solidFill>
                            <a:schemeClr val="bg1"/>
                          </a:solidFill>
                        </a:rPr>
                        <a:t>Bevegelser</a:t>
                      </a:r>
                    </a:p>
                  </a:txBody>
                  <a:tcPr/>
                </a:tc>
                <a:tc>
                  <a:txBody>
                    <a:bodyPr/>
                    <a:lstStyle/>
                    <a:p>
                      <a:pPr>
                        <a:lnSpc>
                          <a:spcPct val="100000"/>
                        </a:lnSpc>
                      </a:pPr>
                      <a:r>
                        <a:rPr lang="nb-NO" sz="950" b="0">
                          <a:solidFill>
                            <a:schemeClr val="bg1"/>
                          </a:solidFill>
                        </a:rPr>
                        <a:t>Norges Nasjonalsosialistiske Bevegelse (NNSB)</a:t>
                      </a:r>
                    </a:p>
                    <a:p>
                      <a:pPr>
                        <a:lnSpc>
                          <a:spcPct val="100000"/>
                        </a:lnSpc>
                      </a:pPr>
                      <a:r>
                        <a:rPr lang="nb-NO" sz="950" b="0">
                          <a:solidFill>
                            <a:schemeClr val="bg1"/>
                          </a:solidFill>
                        </a:rPr>
                        <a:t>Stopp Islamiseringen av Norge (SIAN)</a:t>
                      </a:r>
                    </a:p>
                    <a:p>
                      <a:pPr>
                        <a:lnSpc>
                          <a:spcPct val="100000"/>
                        </a:lnSpc>
                      </a:pPr>
                      <a:r>
                        <a:rPr lang="nb-NO" sz="950" b="0">
                          <a:solidFill>
                            <a:schemeClr val="bg1"/>
                          </a:solidFill>
                        </a:rPr>
                        <a:t>Folkebevegelsen mot innvandring (FMI) </a:t>
                      </a:r>
                    </a:p>
                    <a:p>
                      <a:pPr>
                        <a:lnSpc>
                          <a:spcPct val="100000"/>
                        </a:lnSpc>
                      </a:pPr>
                      <a:r>
                        <a:rPr lang="nb-NO" sz="950" b="0">
                          <a:solidFill>
                            <a:schemeClr val="bg1"/>
                          </a:solidFill>
                        </a:rPr>
                        <a:t>Norwegian Defence League (NDL)</a:t>
                      </a:r>
                    </a:p>
                    <a:p>
                      <a:pPr>
                        <a:lnSpc>
                          <a:spcPct val="100000"/>
                        </a:lnSpc>
                      </a:pPr>
                      <a:r>
                        <a:rPr lang="nb-NO" sz="950" b="0">
                          <a:solidFill>
                            <a:schemeClr val="bg1"/>
                          </a:solidFill>
                        </a:rPr>
                        <a:t>Odins Soldater, inkl. utbrytergruppene Sons Of Odin og Guardian Angels</a:t>
                      </a:r>
                    </a:p>
                    <a:p>
                      <a:pPr>
                        <a:lnSpc>
                          <a:spcPct val="100000"/>
                        </a:lnSpc>
                      </a:pPr>
                      <a:r>
                        <a:rPr lang="nb-NO" sz="950" b="0">
                          <a:solidFill>
                            <a:schemeClr val="bg1"/>
                          </a:solidFill>
                        </a:rPr>
                        <a:t>Den norske motstandsbevegelsen</a:t>
                      </a:r>
                    </a:p>
                    <a:p>
                      <a:pPr>
                        <a:lnSpc>
                          <a:spcPct val="100000"/>
                        </a:lnSpc>
                      </a:pPr>
                      <a:r>
                        <a:rPr lang="nb-NO" sz="950" b="0">
                          <a:solidFill>
                            <a:schemeClr val="bg1"/>
                          </a:solidFill>
                        </a:rPr>
                        <a:t>/Den nordiske motstandsbevegelsen (DNM)</a:t>
                      </a:r>
                    </a:p>
                    <a:p>
                      <a:pPr>
                        <a:lnSpc>
                          <a:spcPct val="100000"/>
                        </a:lnSpc>
                      </a:pPr>
                      <a:r>
                        <a:rPr lang="nb-NO" sz="950" b="0">
                          <a:solidFill>
                            <a:schemeClr val="bg1"/>
                          </a:solidFill>
                        </a:rPr>
                        <a:t>Nordisk styrke</a:t>
                      </a:r>
                    </a:p>
                    <a:p>
                      <a:pPr>
                        <a:lnSpc>
                          <a:spcPct val="100000"/>
                        </a:lnSpc>
                      </a:pPr>
                      <a:r>
                        <a:rPr lang="nb-NO" sz="950" b="0">
                          <a:solidFill>
                            <a:schemeClr val="bg1"/>
                          </a:solidFill>
                        </a:rPr>
                        <a:t>PEGIDA</a:t>
                      </a:r>
                    </a:p>
                    <a:p>
                      <a:pPr>
                        <a:lnSpc>
                          <a:spcPct val="100000"/>
                        </a:lnSpc>
                      </a:pPr>
                      <a:endParaRPr lang="nb-NO" sz="950" b="0">
                        <a:solidFill>
                          <a:schemeClr val="bg1"/>
                        </a:solidFill>
                      </a:endParaRPr>
                    </a:p>
                  </a:txBody>
                  <a:tcPr/>
                </a:tc>
                <a:extLst>
                  <a:ext uri="{0D108BD9-81ED-4DB2-BD59-A6C34878D82A}">
                    <a16:rowId xmlns:a16="http://schemas.microsoft.com/office/drawing/2014/main" val="1062593300"/>
                  </a:ext>
                </a:extLst>
              </a:tr>
              <a:tr h="1085729">
                <a:tc>
                  <a:txBody>
                    <a:bodyPr/>
                    <a:lstStyle/>
                    <a:p>
                      <a:r>
                        <a:rPr lang="nb-NO" sz="950" b="0">
                          <a:solidFill>
                            <a:schemeClr val="bg1"/>
                          </a:solidFill>
                        </a:rPr>
                        <a:t>Partier</a:t>
                      </a:r>
                    </a:p>
                  </a:txBody>
                  <a:tcPr/>
                </a:tc>
                <a:tc>
                  <a:txBody>
                    <a:bodyPr/>
                    <a:lstStyle/>
                    <a:p>
                      <a:pPr>
                        <a:lnSpc>
                          <a:spcPct val="100000"/>
                        </a:lnSpc>
                      </a:pPr>
                      <a:r>
                        <a:rPr lang="nb-NO" sz="950" b="0">
                          <a:solidFill>
                            <a:schemeClr val="bg1"/>
                          </a:solidFill>
                        </a:rPr>
                        <a:t>Fedrelandspartiet </a:t>
                      </a:r>
                    </a:p>
                    <a:p>
                      <a:pPr>
                        <a:lnSpc>
                          <a:spcPct val="100000"/>
                        </a:lnSpc>
                      </a:pPr>
                      <a:r>
                        <a:rPr lang="nb-NO" sz="950" b="0">
                          <a:solidFill>
                            <a:schemeClr val="bg1"/>
                          </a:solidFill>
                        </a:rPr>
                        <a:t>Norsk Folkeparti </a:t>
                      </a:r>
                    </a:p>
                    <a:p>
                      <a:pPr>
                        <a:lnSpc>
                          <a:spcPct val="100000"/>
                        </a:lnSpc>
                      </a:pPr>
                      <a:r>
                        <a:rPr lang="nb-NO" sz="950" b="0">
                          <a:solidFill>
                            <a:schemeClr val="bg1"/>
                          </a:solidFill>
                        </a:rPr>
                        <a:t>Norgespatriotene </a:t>
                      </a:r>
                    </a:p>
                    <a:p>
                      <a:pPr>
                        <a:lnSpc>
                          <a:spcPct val="100000"/>
                        </a:lnSpc>
                      </a:pPr>
                      <a:r>
                        <a:rPr lang="nb-NO" sz="950" b="0">
                          <a:solidFill>
                            <a:schemeClr val="bg1"/>
                          </a:solidFill>
                        </a:rPr>
                        <a:t>Vigrid </a:t>
                      </a:r>
                    </a:p>
                    <a:p>
                      <a:pPr>
                        <a:lnSpc>
                          <a:spcPct val="100000"/>
                        </a:lnSpc>
                      </a:pPr>
                      <a:r>
                        <a:rPr lang="nb-NO" sz="950" b="0">
                          <a:solidFill>
                            <a:schemeClr val="bg1"/>
                          </a:solidFill>
                        </a:rPr>
                        <a:t>Selvstendighetspartiet </a:t>
                      </a:r>
                    </a:p>
                    <a:p>
                      <a:pPr>
                        <a:lnSpc>
                          <a:spcPct val="100000"/>
                        </a:lnSpc>
                      </a:pPr>
                      <a:r>
                        <a:rPr lang="nb-NO" sz="950" b="0">
                          <a:solidFill>
                            <a:schemeClr val="bg1"/>
                          </a:solidFill>
                        </a:rPr>
                        <a:t>Alliansen </a:t>
                      </a:r>
                    </a:p>
                    <a:p>
                      <a:pPr>
                        <a:lnSpc>
                          <a:spcPct val="100000"/>
                        </a:lnSpc>
                      </a:pPr>
                      <a:r>
                        <a:rPr lang="nb-NO" sz="950" b="0">
                          <a:solidFill>
                            <a:schemeClr val="bg1"/>
                          </a:solidFill>
                        </a:rPr>
                        <a:t>Demokratene</a:t>
                      </a:r>
                    </a:p>
                    <a:p>
                      <a:pPr>
                        <a:lnSpc>
                          <a:spcPct val="100000"/>
                        </a:lnSpc>
                      </a:pPr>
                      <a:endParaRPr lang="nb-NO" sz="950" b="0">
                        <a:solidFill>
                          <a:schemeClr val="bg1"/>
                        </a:solidFill>
                      </a:endParaRPr>
                    </a:p>
                  </a:txBody>
                  <a:tcPr/>
                </a:tc>
                <a:extLst>
                  <a:ext uri="{0D108BD9-81ED-4DB2-BD59-A6C34878D82A}">
                    <a16:rowId xmlns:a16="http://schemas.microsoft.com/office/drawing/2014/main" val="829306718"/>
                  </a:ext>
                </a:extLst>
              </a:tr>
              <a:tr h="1786199">
                <a:tc>
                  <a:txBody>
                    <a:bodyPr/>
                    <a:lstStyle/>
                    <a:p>
                      <a:r>
                        <a:rPr lang="nb-NO" sz="950" b="0">
                          <a:solidFill>
                            <a:schemeClr val="bg1"/>
                          </a:solidFill>
                        </a:rPr>
                        <a:t>Personer</a:t>
                      </a:r>
                    </a:p>
                  </a:txBody>
                  <a:tcPr/>
                </a:tc>
                <a:tc>
                  <a:txBody>
                    <a:bodyPr/>
                    <a:lstStyle/>
                    <a:p>
                      <a:pPr>
                        <a:lnSpc>
                          <a:spcPct val="100000"/>
                        </a:lnSpc>
                      </a:pPr>
                      <a:r>
                        <a:rPr lang="nb-NO" sz="950" b="0">
                          <a:solidFill>
                            <a:schemeClr val="bg1"/>
                          </a:solidFill>
                        </a:rPr>
                        <a:t>SIAN: Arne Tumyr, Lars Thorsen, Fanny Bråten</a:t>
                      </a:r>
                    </a:p>
                    <a:p>
                      <a:pPr>
                        <a:lnSpc>
                          <a:spcPct val="100000"/>
                        </a:lnSpc>
                      </a:pPr>
                      <a:r>
                        <a:rPr lang="nb-NO" sz="950" b="0">
                          <a:solidFill>
                            <a:schemeClr val="bg1"/>
                          </a:solidFill>
                        </a:rPr>
                        <a:t>NDL: Ronny Alte, Lena Andreassen </a:t>
                      </a:r>
                    </a:p>
                    <a:p>
                      <a:pPr>
                        <a:lnSpc>
                          <a:spcPct val="100000"/>
                        </a:lnSpc>
                      </a:pPr>
                      <a:r>
                        <a:rPr lang="nb-NO" sz="950" b="0">
                          <a:solidFill>
                            <a:schemeClr val="bg1"/>
                          </a:solidFill>
                        </a:rPr>
                        <a:t>DNM: Haakon Forwald  </a:t>
                      </a:r>
                    </a:p>
                    <a:p>
                      <a:pPr>
                        <a:lnSpc>
                          <a:spcPct val="100000"/>
                        </a:lnSpc>
                      </a:pPr>
                      <a:r>
                        <a:rPr lang="nb-NO" sz="950" b="0">
                          <a:solidFill>
                            <a:schemeClr val="bg1"/>
                          </a:solidFill>
                        </a:rPr>
                        <a:t>PEGIDA: Max Hermansen (senere i SIAN)</a:t>
                      </a:r>
                    </a:p>
                    <a:p>
                      <a:pPr>
                        <a:lnSpc>
                          <a:spcPct val="100000"/>
                        </a:lnSpc>
                      </a:pPr>
                      <a:r>
                        <a:rPr lang="nb-NO" sz="950" b="0">
                          <a:solidFill>
                            <a:schemeClr val="bg1"/>
                          </a:solidFill>
                        </a:rPr>
                        <a:t>Norgespatriotene: Øyvind Heian</a:t>
                      </a:r>
                    </a:p>
                    <a:p>
                      <a:pPr>
                        <a:lnSpc>
                          <a:spcPct val="100000"/>
                        </a:lnSpc>
                      </a:pPr>
                      <a:r>
                        <a:rPr lang="nb-NO" sz="950" b="0">
                          <a:solidFill>
                            <a:schemeClr val="bg1"/>
                          </a:solidFill>
                        </a:rPr>
                        <a:t>Vigrid: Tore Tvedt</a:t>
                      </a:r>
                    </a:p>
                    <a:p>
                      <a:pPr>
                        <a:lnSpc>
                          <a:spcPct val="100000"/>
                        </a:lnSpc>
                      </a:pPr>
                      <a:r>
                        <a:rPr lang="nb-NO" sz="950" b="0">
                          <a:solidFill>
                            <a:schemeClr val="bg1"/>
                          </a:solidFill>
                        </a:rPr>
                        <a:t>Selvstendighetspartiet: Ellen Due Brynjulfsen (senere i SIAN)</a:t>
                      </a:r>
                    </a:p>
                    <a:p>
                      <a:pPr>
                        <a:lnSpc>
                          <a:spcPct val="100000"/>
                        </a:lnSpc>
                      </a:pPr>
                      <a:r>
                        <a:rPr lang="nb-NO" sz="950" b="0">
                          <a:solidFill>
                            <a:schemeClr val="bg1"/>
                          </a:solidFill>
                        </a:rPr>
                        <a:t>Alliansen: Hans Jørgen Lysglimt Johansen </a:t>
                      </a:r>
                    </a:p>
                    <a:p>
                      <a:pPr>
                        <a:lnSpc>
                          <a:spcPct val="100000"/>
                        </a:lnSpc>
                      </a:pPr>
                      <a:r>
                        <a:rPr lang="nb-NO" sz="950" b="0">
                          <a:solidFill>
                            <a:schemeClr val="bg1"/>
                          </a:solidFill>
                        </a:rPr>
                        <a:t>Demokratene: Vidar Kleppe</a:t>
                      </a:r>
                    </a:p>
                  </a:txBody>
                  <a:tcPr/>
                </a:tc>
                <a:extLst>
                  <a:ext uri="{0D108BD9-81ED-4DB2-BD59-A6C34878D82A}">
                    <a16:rowId xmlns:a16="http://schemas.microsoft.com/office/drawing/2014/main" val="3277252912"/>
                  </a:ext>
                </a:extLst>
              </a:tr>
            </a:tbl>
          </a:graphicData>
        </a:graphic>
      </p:graphicFrame>
      <p:sp>
        <p:nvSpPr>
          <p:cNvPr id="15" name="Plassholder for tekst 3">
            <a:extLst>
              <a:ext uri="{FF2B5EF4-FFF2-40B4-BE49-F238E27FC236}">
                <a16:creationId xmlns:a16="http://schemas.microsoft.com/office/drawing/2014/main" id="{773189E8-4EBC-7449-7ED6-E2919CF4E279}"/>
              </a:ext>
            </a:extLst>
          </p:cNvPr>
          <p:cNvSpPr>
            <a:spLocks noGrp="1"/>
          </p:cNvSpPr>
          <p:nvPr>
            <p:ph type="body" sz="quarter" idx="10"/>
          </p:nvPr>
        </p:nvSpPr>
        <p:spPr>
          <a:xfrm>
            <a:off x="9207375" y="345249"/>
            <a:ext cx="2813389" cy="389598"/>
          </a:xfrm>
        </p:spPr>
        <p:txBody>
          <a:bodyPr/>
          <a:lstStyle/>
          <a:p>
            <a:r>
              <a:rPr lang="en-US" sz="1200" err="1">
                <a:latin typeface="Cormorant Garamond"/>
              </a:rPr>
              <a:t>Høyreekstreme</a:t>
            </a:r>
            <a:r>
              <a:rPr lang="en-US" sz="1200">
                <a:latin typeface="Cormorant Garamond"/>
              </a:rPr>
              <a:t>/-</a:t>
            </a:r>
            <a:r>
              <a:rPr lang="en-US" sz="1200" err="1">
                <a:latin typeface="Cormorant Garamond"/>
              </a:rPr>
              <a:t>radikale</a:t>
            </a:r>
            <a:r>
              <a:rPr lang="en-US" sz="1200">
                <a:latin typeface="Cormorant Garamond"/>
              </a:rPr>
              <a:t> </a:t>
            </a:r>
            <a:r>
              <a:rPr lang="en-US" sz="1200" err="1">
                <a:latin typeface="Cormorant Garamond"/>
              </a:rPr>
              <a:t>personer</a:t>
            </a:r>
            <a:r>
              <a:rPr lang="en-US" sz="1200">
                <a:latin typeface="Cormorant Garamond"/>
              </a:rPr>
              <a:t> </a:t>
            </a:r>
            <a:r>
              <a:rPr lang="en-US" sz="1200" err="1">
                <a:latin typeface="Cormorant Garamond"/>
              </a:rPr>
              <a:t>og</a:t>
            </a:r>
            <a:r>
              <a:rPr lang="en-US" sz="1200">
                <a:latin typeface="Cormorant Garamond"/>
              </a:rPr>
              <a:t> </a:t>
            </a:r>
            <a:r>
              <a:rPr lang="en-US" sz="1200" err="1">
                <a:latin typeface="Cormorant Garamond"/>
              </a:rPr>
              <a:t>organisasjoner</a:t>
            </a:r>
            <a:r>
              <a:rPr lang="en-US" sz="1200">
                <a:latin typeface="Cormorant Garamond"/>
              </a:rPr>
              <a:t> (</a:t>
            </a:r>
            <a:r>
              <a:rPr lang="en-US" sz="1200" err="1">
                <a:latin typeface="Cormorant Garamond"/>
              </a:rPr>
              <a:t>liste</a:t>
            </a:r>
            <a:r>
              <a:rPr lang="en-US" sz="1200">
                <a:latin typeface="Cormorant Garamond"/>
              </a:rPr>
              <a:t> </a:t>
            </a:r>
            <a:r>
              <a:rPr lang="en-US" sz="1200" err="1">
                <a:latin typeface="Cormorant Garamond"/>
              </a:rPr>
              <a:t>utarbeidet</a:t>
            </a:r>
            <a:r>
              <a:rPr lang="en-US" sz="1200">
                <a:latin typeface="Cormorant Garamond"/>
              </a:rPr>
              <a:t> av C-REX)</a:t>
            </a:r>
            <a:endParaRPr lang="nb-NO" sz="1200"/>
          </a:p>
        </p:txBody>
      </p:sp>
      <p:graphicFrame>
        <p:nvGraphicFramePr>
          <p:cNvPr id="10" name="Chart 9">
            <a:extLst>
              <a:ext uri="{FF2B5EF4-FFF2-40B4-BE49-F238E27FC236}">
                <a16:creationId xmlns:a16="http://schemas.microsoft.com/office/drawing/2014/main" id="{D36B1544-8715-AF46-9F49-0BC50F45FF33}"/>
              </a:ext>
            </a:extLst>
          </p:cNvPr>
          <p:cNvGraphicFramePr/>
          <p:nvPr>
            <p:extLst>
              <p:ext uri="{D42A27DB-BD31-4B8C-83A1-F6EECF244321}">
                <p14:modId xmlns:p14="http://schemas.microsoft.com/office/powerpoint/2010/main" val="2730962157"/>
              </p:ext>
            </p:extLst>
          </p:nvPr>
        </p:nvGraphicFramePr>
        <p:xfrm>
          <a:off x="1032645" y="2295164"/>
          <a:ext cx="7729329" cy="42175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11224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61AF7ADA-15F4-76D0-FC5A-A50160AD0F50}"/>
              </a:ext>
            </a:extLst>
          </p:cNvPr>
          <p:cNvSpPr>
            <a:spLocks noGrp="1"/>
          </p:cNvSpPr>
          <p:nvPr>
            <p:ph type="sldNum" sz="quarter" idx="12"/>
          </p:nvPr>
        </p:nvSpPr>
        <p:spPr/>
        <p:txBody>
          <a:bodyPr/>
          <a:lstStyle/>
          <a:p>
            <a:fld id="{92CFB824-5EC6-4B9D-B435-9ADD20594FC3}" type="slidenum">
              <a:rPr lang="en-US" noProof="0" smtClean="0"/>
              <a:pPr/>
              <a:t>21</a:t>
            </a:fld>
            <a:endParaRPr lang="en-US" noProof="0"/>
          </a:p>
        </p:txBody>
      </p:sp>
      <p:sp>
        <p:nvSpPr>
          <p:cNvPr id="4" name="Plassholder for tekst 3">
            <a:extLst>
              <a:ext uri="{FF2B5EF4-FFF2-40B4-BE49-F238E27FC236}">
                <a16:creationId xmlns:a16="http://schemas.microsoft.com/office/drawing/2014/main" id="{D1954EE6-EA5E-AF13-F46C-BE563A21065E}"/>
              </a:ext>
            </a:extLst>
          </p:cNvPr>
          <p:cNvSpPr>
            <a:spLocks noGrp="1"/>
          </p:cNvSpPr>
          <p:nvPr>
            <p:ph type="body" sz="quarter" idx="10"/>
          </p:nvPr>
        </p:nvSpPr>
        <p:spPr>
          <a:xfrm>
            <a:off x="9207375" y="345249"/>
            <a:ext cx="2813389" cy="389598"/>
          </a:xfrm>
        </p:spPr>
        <p:txBody>
          <a:bodyPr/>
          <a:lstStyle/>
          <a:p>
            <a:r>
              <a:rPr lang="en-US" sz="1200" err="1">
                <a:latin typeface="Cormorant Garamond"/>
              </a:rPr>
              <a:t>Høyreekstreme</a:t>
            </a:r>
            <a:r>
              <a:rPr lang="en-US" sz="1200">
                <a:latin typeface="Cormorant Garamond"/>
              </a:rPr>
              <a:t>/-</a:t>
            </a:r>
            <a:r>
              <a:rPr lang="en-US" sz="1200" err="1">
                <a:latin typeface="Cormorant Garamond"/>
              </a:rPr>
              <a:t>radikale</a:t>
            </a:r>
            <a:r>
              <a:rPr lang="en-US" sz="1200">
                <a:latin typeface="Cormorant Garamond"/>
              </a:rPr>
              <a:t> </a:t>
            </a:r>
            <a:r>
              <a:rPr lang="en-US" sz="1200" err="1">
                <a:latin typeface="Cormorant Garamond"/>
              </a:rPr>
              <a:t>personer</a:t>
            </a:r>
            <a:r>
              <a:rPr lang="en-US" sz="1200">
                <a:latin typeface="Cormorant Garamond"/>
              </a:rPr>
              <a:t> </a:t>
            </a:r>
            <a:r>
              <a:rPr lang="en-US" sz="1200" err="1">
                <a:latin typeface="Cormorant Garamond"/>
              </a:rPr>
              <a:t>og</a:t>
            </a:r>
            <a:r>
              <a:rPr lang="en-US" sz="1200">
                <a:latin typeface="Cormorant Garamond"/>
              </a:rPr>
              <a:t> </a:t>
            </a:r>
            <a:r>
              <a:rPr lang="en-US" sz="1200" err="1">
                <a:latin typeface="Cormorant Garamond"/>
              </a:rPr>
              <a:t>organisasjoner</a:t>
            </a:r>
            <a:r>
              <a:rPr lang="en-US" sz="1200">
                <a:latin typeface="Cormorant Garamond"/>
              </a:rPr>
              <a:t> (</a:t>
            </a:r>
            <a:r>
              <a:rPr lang="en-US" sz="1200" err="1">
                <a:latin typeface="Cormorant Garamond"/>
              </a:rPr>
              <a:t>liste</a:t>
            </a:r>
            <a:r>
              <a:rPr lang="en-US" sz="1200">
                <a:latin typeface="Cormorant Garamond"/>
              </a:rPr>
              <a:t> </a:t>
            </a:r>
            <a:r>
              <a:rPr lang="en-US" sz="1200" err="1">
                <a:latin typeface="Cormorant Garamond"/>
              </a:rPr>
              <a:t>utarbeidet</a:t>
            </a:r>
            <a:r>
              <a:rPr lang="en-US" sz="1200">
                <a:latin typeface="Cormorant Garamond"/>
              </a:rPr>
              <a:t> av C-REX)</a:t>
            </a:r>
            <a:endParaRPr lang="nb-NO" sz="1200"/>
          </a:p>
        </p:txBody>
      </p:sp>
      <p:sp>
        <p:nvSpPr>
          <p:cNvPr id="6" name="Title 9">
            <a:extLst>
              <a:ext uri="{FF2B5EF4-FFF2-40B4-BE49-F238E27FC236}">
                <a16:creationId xmlns:a16="http://schemas.microsoft.com/office/drawing/2014/main" id="{BD78B0D2-34E3-7E3C-3634-A9D40B54BF3B}"/>
              </a:ext>
            </a:extLst>
          </p:cNvPr>
          <p:cNvSpPr>
            <a:spLocks noGrp="1"/>
          </p:cNvSpPr>
          <p:nvPr>
            <p:ph type="title"/>
          </p:nvPr>
        </p:nvSpPr>
        <p:spPr>
          <a:xfrm>
            <a:off x="1166187" y="301334"/>
            <a:ext cx="7729330" cy="468138"/>
          </a:xfrm>
        </p:spPr>
        <p:txBody>
          <a:bodyPr/>
          <a:lstStyle/>
          <a:p>
            <a:r>
              <a:rPr lang="en-US" sz="1800" err="1"/>
              <a:t>Kapittel</a:t>
            </a:r>
            <a:r>
              <a:rPr lang="en-US" sz="1800"/>
              <a:t> 4: </a:t>
            </a:r>
            <a:r>
              <a:rPr lang="en-US" sz="1800" err="1"/>
              <a:t>Leserinnlegg</a:t>
            </a:r>
            <a:r>
              <a:rPr lang="en-US" sz="1800"/>
              <a:t> </a:t>
            </a:r>
            <a:r>
              <a:rPr lang="en-US" sz="1800" err="1"/>
              <a:t>fra</a:t>
            </a:r>
            <a:r>
              <a:rPr lang="en-US" sz="1800"/>
              <a:t> </a:t>
            </a:r>
            <a:r>
              <a:rPr lang="en-US" sz="1800" err="1"/>
              <a:t>høyreekstreme</a:t>
            </a:r>
            <a:r>
              <a:rPr lang="en-US" sz="1800"/>
              <a:t> </a:t>
            </a:r>
            <a:r>
              <a:rPr lang="en-US" sz="1800" err="1"/>
              <a:t>og</a:t>
            </a:r>
            <a:r>
              <a:rPr lang="en-US" sz="1800"/>
              <a:t> -</a:t>
            </a:r>
            <a:r>
              <a:rPr lang="en-US" sz="1800" err="1"/>
              <a:t>radikale</a:t>
            </a:r>
            <a:r>
              <a:rPr lang="en-US" sz="1800"/>
              <a:t> </a:t>
            </a:r>
            <a:r>
              <a:rPr lang="en-US" sz="1800" err="1"/>
              <a:t>personer</a:t>
            </a:r>
            <a:r>
              <a:rPr lang="en-US" sz="1800"/>
              <a:t> </a:t>
            </a:r>
            <a:r>
              <a:rPr lang="en-US" sz="1800" err="1"/>
              <a:t>og</a:t>
            </a:r>
            <a:r>
              <a:rPr lang="en-US" sz="1800"/>
              <a:t> </a:t>
            </a:r>
            <a:r>
              <a:rPr lang="en-US" sz="1800" err="1"/>
              <a:t>organisasjoner</a:t>
            </a:r>
            <a:endParaRPr lang="en-US" sz="1800"/>
          </a:p>
        </p:txBody>
      </p:sp>
      <p:sp>
        <p:nvSpPr>
          <p:cNvPr id="7" name="TextBox 3">
            <a:extLst>
              <a:ext uri="{FF2B5EF4-FFF2-40B4-BE49-F238E27FC236}">
                <a16:creationId xmlns:a16="http://schemas.microsoft.com/office/drawing/2014/main" id="{84CB242F-6BF3-1D60-0E5C-1AC1A646FE10}"/>
              </a:ext>
            </a:extLst>
          </p:cNvPr>
          <p:cNvSpPr txBox="1"/>
          <p:nvPr/>
        </p:nvSpPr>
        <p:spPr>
          <a:xfrm>
            <a:off x="1166187" y="897987"/>
            <a:ext cx="7729330" cy="2412840"/>
          </a:xfrm>
          <a:prstGeom prst="rect">
            <a:avLst/>
          </a:prstGeom>
          <a:noFill/>
        </p:spPr>
        <p:txBody>
          <a:bodyPr wrap="square" lIns="91440" tIns="45720" rIns="91440" bIns="45720" anchor="t">
            <a:spAutoFit/>
          </a:bodyPr>
          <a:lstStyle/>
          <a:p>
            <a:pPr marL="285750" indent="-285750">
              <a:lnSpc>
                <a:spcPct val="200000"/>
              </a:lnSpc>
              <a:buFont typeface="Arial" panose="020B0604020202020204" pitchFamily="34" charset="0"/>
              <a:buChar char="•"/>
            </a:pPr>
            <a:r>
              <a:rPr lang="nb-NO" sz="1100">
                <a:solidFill>
                  <a:srgbClr val="000000"/>
                </a:solidFill>
                <a:cs typeface="Arial"/>
              </a:rPr>
              <a:t>1 820 leserinnlegg er skrevet av høyreradikale og høyreekstreme etter 2011. 60 prosent er skrevet av Vidar Kleppe i Demokratene.</a:t>
            </a:r>
          </a:p>
          <a:p>
            <a:pPr marL="285750" indent="-285750">
              <a:lnSpc>
                <a:spcPct val="200000"/>
              </a:lnSpc>
              <a:buFont typeface="Arial" panose="020B0604020202020204" pitchFamily="34" charset="0"/>
              <a:buChar char="•"/>
            </a:pPr>
            <a:r>
              <a:rPr lang="nb-NO" sz="1100">
                <a:solidFill>
                  <a:srgbClr val="000000"/>
                </a:solidFill>
                <a:ea typeface="Roboto"/>
                <a:cs typeface="Arial"/>
              </a:rPr>
              <a:t>Fædrelandsvennen publiserer flest leserinnlegg fra disse gruppene. Oppslag på nett og papir telles som to ulike oppslag.</a:t>
            </a:r>
          </a:p>
          <a:p>
            <a:pPr marL="285750" indent="-285750">
              <a:lnSpc>
                <a:spcPct val="200000"/>
              </a:lnSpc>
              <a:buFont typeface="Arial" panose="020B0604020202020204" pitchFamily="34" charset="0"/>
              <a:buChar char="•"/>
            </a:pPr>
            <a:r>
              <a:rPr lang="nb-NO" sz="1100">
                <a:solidFill>
                  <a:srgbClr val="000000"/>
                </a:solidFill>
                <a:ea typeface="Calibri" panose="020F0502020204030204" pitchFamily="34" charset="0"/>
                <a:cs typeface="Arial"/>
              </a:rPr>
              <a:t>85 prosent handler om lokalpolitikk mens </a:t>
            </a:r>
            <a:r>
              <a:rPr lang="nb-NO" sz="1100">
                <a:solidFill>
                  <a:srgbClr val="000000"/>
                </a:solidFill>
                <a:cs typeface="Arial"/>
              </a:rPr>
              <a:t>15 prosent har sterkt innvandringskritisk og tydelig høyreradikalt innhold.</a:t>
            </a:r>
            <a:endParaRPr lang="nb-NO" sz="1100">
              <a:solidFill>
                <a:srgbClr val="000000"/>
              </a:solidFill>
              <a:ea typeface="Roboto"/>
              <a:cs typeface="Arial"/>
            </a:endParaRPr>
          </a:p>
          <a:p>
            <a:pPr marL="285750" indent="-285750">
              <a:lnSpc>
                <a:spcPct val="200000"/>
              </a:lnSpc>
              <a:buFont typeface="Arial" panose="020B0604020202020204" pitchFamily="34" charset="0"/>
              <a:buChar char="•"/>
            </a:pPr>
            <a:r>
              <a:rPr lang="nb-NO" sz="1100">
                <a:solidFill>
                  <a:srgbClr val="000000"/>
                </a:solidFill>
                <a:cs typeface="Arial"/>
              </a:rPr>
              <a:t>Alternative medier publiserer i snitt 73 prosent flere leserinnlegg med høyreradikalt innhold enn hva tradisjonelle medier gjør.</a:t>
            </a:r>
            <a:endParaRPr lang="nb-NO" sz="1100">
              <a:solidFill>
                <a:srgbClr val="000000"/>
              </a:solidFill>
              <a:ea typeface="Roboto"/>
              <a:cs typeface="Arial"/>
            </a:endParaRPr>
          </a:p>
        </p:txBody>
      </p:sp>
      <p:graphicFrame>
        <p:nvGraphicFramePr>
          <p:cNvPr id="9" name="Tabell 9">
            <a:extLst>
              <a:ext uri="{FF2B5EF4-FFF2-40B4-BE49-F238E27FC236}">
                <a16:creationId xmlns:a16="http://schemas.microsoft.com/office/drawing/2014/main" id="{EC938AE7-902A-C0DB-969F-28E0681E3F59}"/>
              </a:ext>
            </a:extLst>
          </p:cNvPr>
          <p:cNvGraphicFramePr>
            <a:graphicFrameLocks noGrp="1"/>
          </p:cNvGraphicFramePr>
          <p:nvPr>
            <p:extLst>
              <p:ext uri="{D42A27DB-BD31-4B8C-83A1-F6EECF244321}">
                <p14:modId xmlns:p14="http://schemas.microsoft.com/office/powerpoint/2010/main" val="1953486291"/>
              </p:ext>
            </p:extLst>
          </p:nvPr>
        </p:nvGraphicFramePr>
        <p:xfrm>
          <a:off x="9207375" y="972763"/>
          <a:ext cx="2853712" cy="5775960"/>
        </p:xfrm>
        <a:graphic>
          <a:graphicData uri="http://schemas.openxmlformats.org/drawingml/2006/table">
            <a:tbl>
              <a:tblPr firstRow="1" bandRow="1">
                <a:tableStyleId>{69012ECD-51FC-41F1-AA8D-1B2483CD663E}</a:tableStyleId>
              </a:tblPr>
              <a:tblGrid>
                <a:gridCol w="815162">
                  <a:extLst>
                    <a:ext uri="{9D8B030D-6E8A-4147-A177-3AD203B41FA5}">
                      <a16:colId xmlns:a16="http://schemas.microsoft.com/office/drawing/2014/main" val="187377"/>
                    </a:ext>
                  </a:extLst>
                </a:gridCol>
                <a:gridCol w="2038550">
                  <a:extLst>
                    <a:ext uri="{9D8B030D-6E8A-4147-A177-3AD203B41FA5}">
                      <a16:colId xmlns:a16="http://schemas.microsoft.com/office/drawing/2014/main" val="2618750358"/>
                    </a:ext>
                  </a:extLst>
                </a:gridCol>
              </a:tblGrid>
              <a:tr h="1646105">
                <a:tc>
                  <a:txBody>
                    <a:bodyPr/>
                    <a:lstStyle/>
                    <a:p>
                      <a:r>
                        <a:rPr lang="nb-NO" sz="950" b="0">
                          <a:solidFill>
                            <a:schemeClr val="bg1"/>
                          </a:solidFill>
                        </a:rPr>
                        <a:t>Bevegelser</a:t>
                      </a:r>
                    </a:p>
                  </a:txBody>
                  <a:tcPr/>
                </a:tc>
                <a:tc>
                  <a:txBody>
                    <a:bodyPr/>
                    <a:lstStyle/>
                    <a:p>
                      <a:pPr>
                        <a:lnSpc>
                          <a:spcPct val="100000"/>
                        </a:lnSpc>
                      </a:pPr>
                      <a:r>
                        <a:rPr lang="nb-NO" sz="950" b="0">
                          <a:solidFill>
                            <a:schemeClr val="bg1"/>
                          </a:solidFill>
                        </a:rPr>
                        <a:t>Norges Nasjonalsosialistiske Bevegelse (NNSB)</a:t>
                      </a:r>
                    </a:p>
                    <a:p>
                      <a:pPr>
                        <a:lnSpc>
                          <a:spcPct val="100000"/>
                        </a:lnSpc>
                      </a:pPr>
                      <a:r>
                        <a:rPr lang="nb-NO" sz="950" b="0">
                          <a:solidFill>
                            <a:schemeClr val="bg1"/>
                          </a:solidFill>
                        </a:rPr>
                        <a:t>Stopp Islamiseringen av Norge (SIAN)</a:t>
                      </a:r>
                    </a:p>
                    <a:p>
                      <a:pPr>
                        <a:lnSpc>
                          <a:spcPct val="100000"/>
                        </a:lnSpc>
                      </a:pPr>
                      <a:r>
                        <a:rPr lang="nb-NO" sz="950" b="0">
                          <a:solidFill>
                            <a:schemeClr val="bg1"/>
                          </a:solidFill>
                        </a:rPr>
                        <a:t>Folkebevegelsen mot innvandring (FMI) </a:t>
                      </a:r>
                    </a:p>
                    <a:p>
                      <a:pPr>
                        <a:lnSpc>
                          <a:spcPct val="100000"/>
                        </a:lnSpc>
                      </a:pPr>
                      <a:r>
                        <a:rPr lang="nb-NO" sz="950" b="0">
                          <a:solidFill>
                            <a:schemeClr val="bg1"/>
                          </a:solidFill>
                        </a:rPr>
                        <a:t>Norwegian </a:t>
                      </a:r>
                      <a:r>
                        <a:rPr lang="nb-NO" sz="950" b="0" err="1">
                          <a:solidFill>
                            <a:schemeClr val="bg1"/>
                          </a:solidFill>
                        </a:rPr>
                        <a:t>Defence</a:t>
                      </a:r>
                      <a:r>
                        <a:rPr lang="nb-NO" sz="950" b="0">
                          <a:solidFill>
                            <a:schemeClr val="bg1"/>
                          </a:solidFill>
                        </a:rPr>
                        <a:t> League (NDL)</a:t>
                      </a:r>
                    </a:p>
                    <a:p>
                      <a:pPr>
                        <a:lnSpc>
                          <a:spcPct val="100000"/>
                        </a:lnSpc>
                      </a:pPr>
                      <a:r>
                        <a:rPr lang="nb-NO" sz="950" b="0">
                          <a:solidFill>
                            <a:schemeClr val="bg1"/>
                          </a:solidFill>
                        </a:rPr>
                        <a:t>Odins Soldater, inkl. utbrytergruppene Sons </a:t>
                      </a:r>
                      <a:r>
                        <a:rPr lang="nb-NO" sz="950" b="0" err="1">
                          <a:solidFill>
                            <a:schemeClr val="bg1"/>
                          </a:solidFill>
                        </a:rPr>
                        <a:t>Of</a:t>
                      </a:r>
                      <a:r>
                        <a:rPr lang="nb-NO" sz="950" b="0">
                          <a:solidFill>
                            <a:schemeClr val="bg1"/>
                          </a:solidFill>
                        </a:rPr>
                        <a:t> Odin og </a:t>
                      </a:r>
                      <a:r>
                        <a:rPr lang="nb-NO" sz="950" b="0" err="1">
                          <a:solidFill>
                            <a:schemeClr val="bg1"/>
                          </a:solidFill>
                        </a:rPr>
                        <a:t>Guardian</a:t>
                      </a:r>
                      <a:r>
                        <a:rPr lang="nb-NO" sz="950" b="0">
                          <a:solidFill>
                            <a:schemeClr val="bg1"/>
                          </a:solidFill>
                        </a:rPr>
                        <a:t> Angels</a:t>
                      </a:r>
                    </a:p>
                    <a:p>
                      <a:pPr>
                        <a:lnSpc>
                          <a:spcPct val="100000"/>
                        </a:lnSpc>
                      </a:pPr>
                      <a:r>
                        <a:rPr lang="nb-NO" sz="950" b="0">
                          <a:solidFill>
                            <a:schemeClr val="bg1"/>
                          </a:solidFill>
                        </a:rPr>
                        <a:t>Den norske motstandsbevegelsen / Den nordiske motstandsbevegelsen (DNM)</a:t>
                      </a:r>
                    </a:p>
                    <a:p>
                      <a:pPr>
                        <a:lnSpc>
                          <a:spcPct val="100000"/>
                        </a:lnSpc>
                      </a:pPr>
                      <a:r>
                        <a:rPr lang="nb-NO" sz="950" b="0">
                          <a:solidFill>
                            <a:schemeClr val="bg1"/>
                          </a:solidFill>
                        </a:rPr>
                        <a:t>Nordisk styrke</a:t>
                      </a:r>
                    </a:p>
                    <a:p>
                      <a:pPr>
                        <a:lnSpc>
                          <a:spcPct val="100000"/>
                        </a:lnSpc>
                      </a:pPr>
                      <a:r>
                        <a:rPr lang="nb-NO" sz="950" b="0">
                          <a:solidFill>
                            <a:schemeClr val="bg1"/>
                          </a:solidFill>
                        </a:rPr>
                        <a:t>PEGIDA</a:t>
                      </a:r>
                    </a:p>
                    <a:p>
                      <a:pPr>
                        <a:lnSpc>
                          <a:spcPct val="100000"/>
                        </a:lnSpc>
                      </a:pPr>
                      <a:endParaRPr lang="nb-NO" sz="950" b="0">
                        <a:solidFill>
                          <a:schemeClr val="bg1"/>
                        </a:solidFill>
                      </a:endParaRPr>
                    </a:p>
                  </a:txBody>
                  <a:tcPr/>
                </a:tc>
                <a:extLst>
                  <a:ext uri="{0D108BD9-81ED-4DB2-BD59-A6C34878D82A}">
                    <a16:rowId xmlns:a16="http://schemas.microsoft.com/office/drawing/2014/main" val="1062593300"/>
                  </a:ext>
                </a:extLst>
              </a:tr>
              <a:tr h="1085729">
                <a:tc>
                  <a:txBody>
                    <a:bodyPr/>
                    <a:lstStyle/>
                    <a:p>
                      <a:r>
                        <a:rPr lang="nb-NO" sz="950" b="0">
                          <a:solidFill>
                            <a:schemeClr val="bg1"/>
                          </a:solidFill>
                        </a:rPr>
                        <a:t>Partier</a:t>
                      </a:r>
                    </a:p>
                  </a:txBody>
                  <a:tcPr/>
                </a:tc>
                <a:tc>
                  <a:txBody>
                    <a:bodyPr/>
                    <a:lstStyle/>
                    <a:p>
                      <a:pPr>
                        <a:lnSpc>
                          <a:spcPct val="100000"/>
                        </a:lnSpc>
                      </a:pPr>
                      <a:r>
                        <a:rPr lang="nb-NO" sz="950" b="0">
                          <a:solidFill>
                            <a:schemeClr val="bg1"/>
                          </a:solidFill>
                        </a:rPr>
                        <a:t>Fedrelandspartiet </a:t>
                      </a:r>
                    </a:p>
                    <a:p>
                      <a:pPr>
                        <a:lnSpc>
                          <a:spcPct val="100000"/>
                        </a:lnSpc>
                      </a:pPr>
                      <a:r>
                        <a:rPr lang="nb-NO" sz="950" b="0">
                          <a:solidFill>
                            <a:schemeClr val="bg1"/>
                          </a:solidFill>
                        </a:rPr>
                        <a:t>Norsk Folkeparti </a:t>
                      </a:r>
                    </a:p>
                    <a:p>
                      <a:pPr>
                        <a:lnSpc>
                          <a:spcPct val="100000"/>
                        </a:lnSpc>
                      </a:pPr>
                      <a:r>
                        <a:rPr lang="nb-NO" sz="950" b="0">
                          <a:solidFill>
                            <a:schemeClr val="bg1"/>
                          </a:solidFill>
                        </a:rPr>
                        <a:t>Norgespatriotene </a:t>
                      </a:r>
                    </a:p>
                    <a:p>
                      <a:pPr>
                        <a:lnSpc>
                          <a:spcPct val="100000"/>
                        </a:lnSpc>
                      </a:pPr>
                      <a:r>
                        <a:rPr lang="nb-NO" sz="950" b="0">
                          <a:solidFill>
                            <a:schemeClr val="bg1"/>
                          </a:solidFill>
                        </a:rPr>
                        <a:t>Vigrid </a:t>
                      </a:r>
                    </a:p>
                    <a:p>
                      <a:pPr>
                        <a:lnSpc>
                          <a:spcPct val="100000"/>
                        </a:lnSpc>
                      </a:pPr>
                      <a:r>
                        <a:rPr lang="nb-NO" sz="950" b="0">
                          <a:solidFill>
                            <a:schemeClr val="bg1"/>
                          </a:solidFill>
                        </a:rPr>
                        <a:t>Selvstendighetspartiet </a:t>
                      </a:r>
                    </a:p>
                    <a:p>
                      <a:pPr>
                        <a:lnSpc>
                          <a:spcPct val="100000"/>
                        </a:lnSpc>
                      </a:pPr>
                      <a:r>
                        <a:rPr lang="nb-NO" sz="950" b="0">
                          <a:solidFill>
                            <a:schemeClr val="bg1"/>
                          </a:solidFill>
                        </a:rPr>
                        <a:t>Alliansen </a:t>
                      </a:r>
                    </a:p>
                    <a:p>
                      <a:pPr>
                        <a:lnSpc>
                          <a:spcPct val="100000"/>
                        </a:lnSpc>
                      </a:pPr>
                      <a:r>
                        <a:rPr lang="nb-NO" sz="950" b="0">
                          <a:solidFill>
                            <a:schemeClr val="bg1"/>
                          </a:solidFill>
                        </a:rPr>
                        <a:t>Demokratene</a:t>
                      </a:r>
                    </a:p>
                    <a:p>
                      <a:pPr>
                        <a:lnSpc>
                          <a:spcPct val="100000"/>
                        </a:lnSpc>
                      </a:pPr>
                      <a:endParaRPr lang="nb-NO" sz="950" b="0">
                        <a:solidFill>
                          <a:schemeClr val="bg1"/>
                        </a:solidFill>
                      </a:endParaRPr>
                    </a:p>
                  </a:txBody>
                  <a:tcPr/>
                </a:tc>
                <a:extLst>
                  <a:ext uri="{0D108BD9-81ED-4DB2-BD59-A6C34878D82A}">
                    <a16:rowId xmlns:a16="http://schemas.microsoft.com/office/drawing/2014/main" val="829306718"/>
                  </a:ext>
                </a:extLst>
              </a:tr>
              <a:tr h="1786199">
                <a:tc>
                  <a:txBody>
                    <a:bodyPr/>
                    <a:lstStyle/>
                    <a:p>
                      <a:r>
                        <a:rPr lang="nb-NO" sz="950" b="0">
                          <a:solidFill>
                            <a:schemeClr val="bg1"/>
                          </a:solidFill>
                        </a:rPr>
                        <a:t>Personer</a:t>
                      </a:r>
                    </a:p>
                  </a:txBody>
                  <a:tcPr/>
                </a:tc>
                <a:tc>
                  <a:txBody>
                    <a:bodyPr/>
                    <a:lstStyle/>
                    <a:p>
                      <a:pPr>
                        <a:lnSpc>
                          <a:spcPct val="100000"/>
                        </a:lnSpc>
                      </a:pPr>
                      <a:r>
                        <a:rPr lang="nb-NO" sz="950" b="0">
                          <a:solidFill>
                            <a:schemeClr val="bg1"/>
                          </a:solidFill>
                        </a:rPr>
                        <a:t>SIAN: Arne </a:t>
                      </a:r>
                      <a:r>
                        <a:rPr lang="nb-NO" sz="950" b="0" err="1">
                          <a:solidFill>
                            <a:schemeClr val="bg1"/>
                          </a:solidFill>
                        </a:rPr>
                        <a:t>Tumyr</a:t>
                      </a:r>
                      <a:r>
                        <a:rPr lang="nb-NO" sz="950" b="0">
                          <a:solidFill>
                            <a:schemeClr val="bg1"/>
                          </a:solidFill>
                        </a:rPr>
                        <a:t>, Lars Thorsen, Fanny Bråten</a:t>
                      </a:r>
                    </a:p>
                    <a:p>
                      <a:pPr>
                        <a:lnSpc>
                          <a:spcPct val="100000"/>
                        </a:lnSpc>
                      </a:pPr>
                      <a:r>
                        <a:rPr lang="nb-NO" sz="950" b="0">
                          <a:solidFill>
                            <a:schemeClr val="bg1"/>
                          </a:solidFill>
                        </a:rPr>
                        <a:t>NDL: Ronny Alte, Lena Andreassen </a:t>
                      </a:r>
                    </a:p>
                    <a:p>
                      <a:pPr>
                        <a:lnSpc>
                          <a:spcPct val="100000"/>
                        </a:lnSpc>
                      </a:pPr>
                      <a:r>
                        <a:rPr lang="nb-NO" sz="950" b="0">
                          <a:solidFill>
                            <a:schemeClr val="bg1"/>
                          </a:solidFill>
                        </a:rPr>
                        <a:t>DNM: Haakon </a:t>
                      </a:r>
                      <a:r>
                        <a:rPr lang="nb-NO" sz="950" b="0" err="1">
                          <a:solidFill>
                            <a:schemeClr val="bg1"/>
                          </a:solidFill>
                        </a:rPr>
                        <a:t>Forwald</a:t>
                      </a:r>
                      <a:r>
                        <a:rPr lang="nb-NO" sz="950" b="0">
                          <a:solidFill>
                            <a:schemeClr val="bg1"/>
                          </a:solidFill>
                        </a:rPr>
                        <a:t>  </a:t>
                      </a:r>
                    </a:p>
                    <a:p>
                      <a:pPr>
                        <a:lnSpc>
                          <a:spcPct val="100000"/>
                        </a:lnSpc>
                      </a:pPr>
                      <a:r>
                        <a:rPr lang="nb-NO" sz="950" b="0">
                          <a:solidFill>
                            <a:schemeClr val="bg1"/>
                          </a:solidFill>
                        </a:rPr>
                        <a:t>PEGIDA: Max Hermansen (senere i SIAN)</a:t>
                      </a:r>
                    </a:p>
                    <a:p>
                      <a:pPr>
                        <a:lnSpc>
                          <a:spcPct val="100000"/>
                        </a:lnSpc>
                      </a:pPr>
                      <a:r>
                        <a:rPr lang="nb-NO" sz="950" b="0">
                          <a:solidFill>
                            <a:schemeClr val="bg1"/>
                          </a:solidFill>
                        </a:rPr>
                        <a:t>Norgespatriotene: Øyvind </a:t>
                      </a:r>
                      <a:r>
                        <a:rPr lang="nb-NO" sz="950" b="0" err="1">
                          <a:solidFill>
                            <a:schemeClr val="bg1"/>
                          </a:solidFill>
                        </a:rPr>
                        <a:t>Heian</a:t>
                      </a:r>
                      <a:endParaRPr lang="nb-NO" sz="950" b="0">
                        <a:solidFill>
                          <a:schemeClr val="bg1"/>
                        </a:solidFill>
                      </a:endParaRPr>
                    </a:p>
                    <a:p>
                      <a:pPr>
                        <a:lnSpc>
                          <a:spcPct val="100000"/>
                        </a:lnSpc>
                      </a:pPr>
                      <a:r>
                        <a:rPr lang="nb-NO" sz="950" b="0">
                          <a:solidFill>
                            <a:schemeClr val="bg1"/>
                          </a:solidFill>
                        </a:rPr>
                        <a:t>Vigrid: Tore Tvedt</a:t>
                      </a:r>
                    </a:p>
                    <a:p>
                      <a:pPr>
                        <a:lnSpc>
                          <a:spcPct val="100000"/>
                        </a:lnSpc>
                      </a:pPr>
                      <a:r>
                        <a:rPr lang="nb-NO" sz="950" b="0">
                          <a:solidFill>
                            <a:schemeClr val="bg1"/>
                          </a:solidFill>
                        </a:rPr>
                        <a:t>Selvstendighetspartiet: Ellen Due Brynjulfsen (senere i SIAN)</a:t>
                      </a:r>
                    </a:p>
                    <a:p>
                      <a:pPr>
                        <a:lnSpc>
                          <a:spcPct val="100000"/>
                        </a:lnSpc>
                      </a:pPr>
                      <a:r>
                        <a:rPr lang="nb-NO" sz="950" b="0">
                          <a:solidFill>
                            <a:schemeClr val="bg1"/>
                          </a:solidFill>
                        </a:rPr>
                        <a:t>Alliansen: Hans Jørgen Lysglimt Johansen </a:t>
                      </a:r>
                    </a:p>
                    <a:p>
                      <a:pPr>
                        <a:lnSpc>
                          <a:spcPct val="100000"/>
                        </a:lnSpc>
                      </a:pPr>
                      <a:r>
                        <a:rPr lang="nb-NO" sz="950" b="0">
                          <a:solidFill>
                            <a:schemeClr val="bg1"/>
                          </a:solidFill>
                        </a:rPr>
                        <a:t>Demokratene: Vidar Kleppe</a:t>
                      </a:r>
                    </a:p>
                  </a:txBody>
                  <a:tcPr/>
                </a:tc>
                <a:extLst>
                  <a:ext uri="{0D108BD9-81ED-4DB2-BD59-A6C34878D82A}">
                    <a16:rowId xmlns:a16="http://schemas.microsoft.com/office/drawing/2014/main" val="3277252912"/>
                  </a:ext>
                </a:extLst>
              </a:tr>
            </a:tbl>
          </a:graphicData>
        </a:graphic>
      </p:graphicFrame>
      <p:graphicFrame>
        <p:nvGraphicFramePr>
          <p:cNvPr id="8" name="Chart 7">
            <a:extLst>
              <a:ext uri="{FF2B5EF4-FFF2-40B4-BE49-F238E27FC236}">
                <a16:creationId xmlns:a16="http://schemas.microsoft.com/office/drawing/2014/main" id="{89DF6E34-6D82-2A8C-C5EC-A2B5764FACDF}"/>
              </a:ext>
            </a:extLst>
          </p:cNvPr>
          <p:cNvGraphicFramePr/>
          <p:nvPr>
            <p:extLst>
              <p:ext uri="{D42A27DB-BD31-4B8C-83A1-F6EECF244321}">
                <p14:modId xmlns:p14="http://schemas.microsoft.com/office/powerpoint/2010/main" val="828131163"/>
              </p:ext>
            </p:extLst>
          </p:nvPr>
        </p:nvGraphicFramePr>
        <p:xfrm>
          <a:off x="1166187" y="3514724"/>
          <a:ext cx="7568992" cy="32010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5346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94F085-12CB-46F6-B0E1-8F97E1BEB001}"/>
              </a:ext>
            </a:extLst>
          </p:cNvPr>
          <p:cNvSpPr>
            <a:spLocks noGrp="1"/>
          </p:cNvSpPr>
          <p:nvPr>
            <p:ph type="ctrTitle"/>
          </p:nvPr>
        </p:nvSpPr>
        <p:spPr/>
        <p:txBody>
          <a:bodyPr/>
          <a:lstStyle/>
          <a:p>
            <a:r>
              <a:rPr lang="en-US" err="1"/>
              <a:t>Kapittel</a:t>
            </a:r>
            <a:r>
              <a:rPr lang="en-US"/>
              <a:t> 5: Redaktørenes </a:t>
            </a:r>
            <a:r>
              <a:rPr lang="en-US" err="1"/>
              <a:t>svar</a:t>
            </a:r>
            <a:endParaRPr lang="en-US"/>
          </a:p>
        </p:txBody>
      </p:sp>
      <p:sp>
        <p:nvSpPr>
          <p:cNvPr id="3" name="Slide Number Placeholder 2">
            <a:extLst>
              <a:ext uri="{FF2B5EF4-FFF2-40B4-BE49-F238E27FC236}">
                <a16:creationId xmlns:a16="http://schemas.microsoft.com/office/drawing/2014/main" id="{9F3ED121-62CE-4D43-B61F-AE39B292D9E0}"/>
              </a:ext>
            </a:extLst>
          </p:cNvPr>
          <p:cNvSpPr>
            <a:spLocks noGrp="1"/>
          </p:cNvSpPr>
          <p:nvPr>
            <p:ph type="sldNum" sz="quarter" idx="4294967295"/>
          </p:nvPr>
        </p:nvSpPr>
        <p:spPr>
          <a:xfrm>
            <a:off x="11177588" y="344488"/>
            <a:ext cx="1014412" cy="381000"/>
          </a:xfrm>
        </p:spPr>
        <p:txBody>
          <a:bodyPr/>
          <a:lstStyle/>
          <a:p>
            <a:fld id="{92CFB824-5EC6-4B9D-B435-9ADD20594FC3}" type="slidenum">
              <a:rPr lang="en-US" noProof="0" smtClean="0"/>
              <a:pPr/>
              <a:t>22</a:t>
            </a:fld>
            <a:endParaRPr lang="en-US" noProof="0"/>
          </a:p>
        </p:txBody>
      </p:sp>
    </p:spTree>
    <p:extLst>
      <p:ext uri="{BB962C8B-B14F-4D97-AF65-F5344CB8AC3E}">
        <p14:creationId xmlns:p14="http://schemas.microsoft.com/office/powerpoint/2010/main" val="3137306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C3A325-EAAD-433D-ACFA-B9DD0A5DFCBE}"/>
              </a:ext>
            </a:extLst>
          </p:cNvPr>
          <p:cNvSpPr>
            <a:spLocks noGrp="1"/>
          </p:cNvSpPr>
          <p:nvPr>
            <p:ph type="title"/>
          </p:nvPr>
        </p:nvSpPr>
        <p:spPr/>
        <p:txBody>
          <a:bodyPr/>
          <a:lstStyle/>
          <a:p>
            <a:r>
              <a:rPr lang="en-US" err="1"/>
              <a:t>Kapittel</a:t>
            </a:r>
            <a:r>
              <a:rPr lang="en-US"/>
              <a:t> 5: </a:t>
            </a:r>
            <a:r>
              <a:rPr lang="en-US" err="1"/>
              <a:t>Redaktørenes</a:t>
            </a:r>
            <a:r>
              <a:rPr lang="en-US"/>
              <a:t> </a:t>
            </a:r>
            <a:r>
              <a:rPr lang="en-US" err="1"/>
              <a:t>og</a:t>
            </a:r>
            <a:r>
              <a:rPr lang="en-US"/>
              <a:t> </a:t>
            </a:r>
            <a:r>
              <a:rPr lang="en-US" err="1"/>
              <a:t>kommentatorenes</a:t>
            </a:r>
            <a:r>
              <a:rPr lang="en-US"/>
              <a:t> </a:t>
            </a:r>
            <a:r>
              <a:rPr lang="en-US" err="1"/>
              <a:t>svar</a:t>
            </a:r>
            <a:endParaRPr lang="en-US"/>
          </a:p>
        </p:txBody>
      </p:sp>
      <p:sp>
        <p:nvSpPr>
          <p:cNvPr id="3" name="Slide Number Placeholder 2">
            <a:extLst>
              <a:ext uri="{FF2B5EF4-FFF2-40B4-BE49-F238E27FC236}">
                <a16:creationId xmlns:a16="http://schemas.microsoft.com/office/drawing/2014/main" id="{931E45A9-BE4E-4E6F-ADF6-6A1CBA0CA8EA}"/>
              </a:ext>
            </a:extLst>
          </p:cNvPr>
          <p:cNvSpPr>
            <a:spLocks noGrp="1"/>
          </p:cNvSpPr>
          <p:nvPr>
            <p:ph type="sldNum" sz="quarter" idx="10"/>
          </p:nvPr>
        </p:nvSpPr>
        <p:spPr/>
        <p:txBody>
          <a:bodyPr/>
          <a:lstStyle/>
          <a:p>
            <a:fld id="{92CFB824-5EC6-4B9D-B435-9ADD20594FC3}" type="slidenum">
              <a:rPr lang="en-US" noProof="0" smtClean="0"/>
              <a:pPr/>
              <a:t>23</a:t>
            </a:fld>
            <a:endParaRPr lang="en-US" noProof="0"/>
          </a:p>
        </p:txBody>
      </p:sp>
      <p:sp>
        <p:nvSpPr>
          <p:cNvPr id="6" name="TextBox 5">
            <a:extLst>
              <a:ext uri="{FF2B5EF4-FFF2-40B4-BE49-F238E27FC236}">
                <a16:creationId xmlns:a16="http://schemas.microsoft.com/office/drawing/2014/main" id="{58C4FB4A-9070-3C28-66B2-4194330C092E}"/>
              </a:ext>
            </a:extLst>
          </p:cNvPr>
          <p:cNvSpPr txBox="1"/>
          <p:nvPr/>
        </p:nvSpPr>
        <p:spPr>
          <a:xfrm>
            <a:off x="1166187" y="1398187"/>
            <a:ext cx="4686299" cy="444993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nb-NO" sz="1200">
                <a:effectLst/>
                <a:ea typeface="Calibri" panose="020F0502020204030204" pitchFamily="34" charset="0"/>
                <a:cs typeface="Arial" panose="020B0604020202020204" pitchFamily="34" charset="0"/>
              </a:rPr>
              <a:t>Det er foretatt intervjuer av redaktører og kommentatorer som jobbet tett på dekningen av 22. juli-terroren sommeren og høsten 2011.</a:t>
            </a:r>
          </a:p>
          <a:p>
            <a:pPr marL="285750" indent="-285750">
              <a:lnSpc>
                <a:spcPct val="150000"/>
              </a:lnSpc>
              <a:buFont typeface="Arial" panose="020B0604020202020204" pitchFamily="34" charset="0"/>
              <a:buChar char="•"/>
            </a:pPr>
            <a:endParaRPr lang="nb-NO" sz="120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nb-NO" sz="1200">
                <a:effectLst/>
                <a:ea typeface="Calibri" panose="020F0502020204030204" pitchFamily="34" charset="0"/>
                <a:cs typeface="Arial" panose="020B0604020202020204" pitchFamily="34" charset="0"/>
              </a:rPr>
              <a:t>Samtlige av respondentene hadde sitt virke i de største region- og riksavisene som er inkludert i denne rapportens kildegrunnlag.</a:t>
            </a:r>
          </a:p>
          <a:p>
            <a:pPr marL="285750" indent="-285750">
              <a:lnSpc>
                <a:spcPct val="150000"/>
              </a:lnSpc>
              <a:buFont typeface="Arial" panose="020B0604020202020204" pitchFamily="34" charset="0"/>
              <a:buChar char="•"/>
            </a:pPr>
            <a:endParaRPr lang="nb-NO" sz="120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nb-NO" sz="1200">
                <a:effectLst/>
                <a:ea typeface="Calibri" panose="020F0502020204030204" pitchFamily="34" charset="0"/>
                <a:cs typeface="Arial" panose="020B0604020202020204" pitchFamily="34" charset="0"/>
              </a:rPr>
              <a:t>Det ble sendt ut ni spørsmål til totalt 45 mulige respondenter, 21 av disse har besvart.</a:t>
            </a:r>
          </a:p>
          <a:p>
            <a:pPr marL="285750" indent="-285750">
              <a:lnSpc>
                <a:spcPct val="150000"/>
              </a:lnSpc>
              <a:buFont typeface="Arial" panose="020B0604020202020204" pitchFamily="34" charset="0"/>
              <a:buChar char="•"/>
            </a:pPr>
            <a:endParaRPr lang="nb-NO" sz="120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nb-NO" sz="1200">
                <a:ea typeface="Calibri" panose="020F0502020204030204" pitchFamily="34" charset="0"/>
                <a:cs typeface="Arial" panose="020B0604020202020204" pitchFamily="34" charset="0"/>
              </a:rPr>
              <a:t>Formålet med kapittelet er å utfylle de kvantitative funnene gjort i analysen, og for å få en bedre forståelse av avgjørelsene bak mediedekningen.</a:t>
            </a:r>
          </a:p>
          <a:p>
            <a:pPr marL="285750" indent="-285750">
              <a:lnSpc>
                <a:spcPct val="150000"/>
              </a:lnSpc>
              <a:buFont typeface="Arial" panose="020B0604020202020204" pitchFamily="34" charset="0"/>
              <a:buChar char="•"/>
            </a:pPr>
            <a:endParaRPr lang="nb-NO" sz="110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nb-NO" sz="1100">
              <a:ea typeface="Calibri" panose="020F0502020204030204" pitchFamily="34" charset="0"/>
              <a:cs typeface="Arial" panose="020B0604020202020204" pitchFamily="34" charset="0"/>
            </a:endParaRPr>
          </a:p>
        </p:txBody>
      </p:sp>
      <p:graphicFrame>
        <p:nvGraphicFramePr>
          <p:cNvPr id="8" name="Table 7">
            <a:extLst>
              <a:ext uri="{FF2B5EF4-FFF2-40B4-BE49-F238E27FC236}">
                <a16:creationId xmlns:a16="http://schemas.microsoft.com/office/drawing/2014/main" id="{AB89DF5F-C7F4-AF9C-0B16-B325EDAD12AF}"/>
              </a:ext>
            </a:extLst>
          </p:cNvPr>
          <p:cNvGraphicFramePr>
            <a:graphicFrameLocks noGrp="1"/>
          </p:cNvGraphicFramePr>
          <p:nvPr>
            <p:extLst>
              <p:ext uri="{D42A27DB-BD31-4B8C-83A1-F6EECF244321}">
                <p14:modId xmlns:p14="http://schemas.microsoft.com/office/powerpoint/2010/main" val="1340394588"/>
              </p:ext>
            </p:extLst>
          </p:nvPr>
        </p:nvGraphicFramePr>
        <p:xfrm>
          <a:off x="6768445" y="1398188"/>
          <a:ext cx="4392891" cy="4745442"/>
        </p:xfrm>
        <a:graphic>
          <a:graphicData uri="http://schemas.openxmlformats.org/drawingml/2006/table">
            <a:tbl>
              <a:tblPr firstRow="1" firstCol="1" bandRow="1">
                <a:tableStyleId>{1FECB4D8-DB02-4DC6-A0A2-4F2EBAE1DC90}</a:tableStyleId>
              </a:tblPr>
              <a:tblGrid>
                <a:gridCol w="2037015">
                  <a:extLst>
                    <a:ext uri="{9D8B030D-6E8A-4147-A177-3AD203B41FA5}">
                      <a16:colId xmlns:a16="http://schemas.microsoft.com/office/drawing/2014/main" val="215454063"/>
                    </a:ext>
                  </a:extLst>
                </a:gridCol>
                <a:gridCol w="2355876">
                  <a:extLst>
                    <a:ext uri="{9D8B030D-6E8A-4147-A177-3AD203B41FA5}">
                      <a16:colId xmlns:a16="http://schemas.microsoft.com/office/drawing/2014/main" val="602903441"/>
                    </a:ext>
                  </a:extLst>
                </a:gridCol>
              </a:tblGrid>
              <a:tr h="282415">
                <a:tc>
                  <a:txBody>
                    <a:bodyPr/>
                    <a:lstStyle/>
                    <a:p>
                      <a:pPr>
                        <a:lnSpc>
                          <a:spcPct val="150000"/>
                        </a:lnSpc>
                        <a:spcAft>
                          <a:spcPts val="800"/>
                        </a:spcAft>
                      </a:pPr>
                      <a:r>
                        <a:rPr lang="nb-NO" sz="900">
                          <a:solidFill>
                            <a:schemeClr val="tx1"/>
                          </a:solidFill>
                          <a:effectLst/>
                        </a:rPr>
                        <a:t>Mediehus (i 2011)</a:t>
                      </a:r>
                      <a:endParaRPr lang="nb-NO" sz="900">
                        <a:solidFill>
                          <a:schemeClr val="tx1"/>
                        </a:solidFill>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solidFill>
                            <a:schemeClr val="tx1"/>
                          </a:solidFill>
                          <a:effectLst/>
                        </a:rPr>
                        <a:t> Tittel (i 2011)</a:t>
                      </a:r>
                      <a:endParaRPr lang="nb-NO" sz="900">
                        <a:solidFill>
                          <a:schemeClr val="tx1"/>
                        </a:solidFill>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3526248856"/>
                  </a:ext>
                </a:extLst>
              </a:tr>
              <a:tr h="212674">
                <a:tc>
                  <a:txBody>
                    <a:bodyPr/>
                    <a:lstStyle/>
                    <a:p>
                      <a:pPr>
                        <a:lnSpc>
                          <a:spcPct val="150000"/>
                        </a:lnSpc>
                        <a:spcAft>
                          <a:spcPts val="800"/>
                        </a:spcAft>
                      </a:pPr>
                      <a:r>
                        <a:rPr lang="nb-NO" sz="900" b="0">
                          <a:effectLst/>
                        </a:rPr>
                        <a:t>Aftenposten</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Kultur- og debattredaktør</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791660967"/>
                  </a:ext>
                </a:extLst>
              </a:tr>
              <a:tr h="212674">
                <a:tc>
                  <a:txBody>
                    <a:bodyPr/>
                    <a:lstStyle/>
                    <a:p>
                      <a:pPr>
                        <a:lnSpc>
                          <a:spcPct val="150000"/>
                        </a:lnSpc>
                        <a:spcAft>
                          <a:spcPts val="800"/>
                        </a:spcAft>
                      </a:pPr>
                      <a:r>
                        <a:rPr lang="nb-NO" sz="900" b="0">
                          <a:effectLst/>
                        </a:rPr>
                        <a:t>Aftenposten</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Nyhetsredaktør</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286947096"/>
                  </a:ext>
                </a:extLst>
              </a:tr>
              <a:tr h="212674">
                <a:tc>
                  <a:txBody>
                    <a:bodyPr/>
                    <a:lstStyle/>
                    <a:p>
                      <a:pPr>
                        <a:lnSpc>
                          <a:spcPct val="150000"/>
                        </a:lnSpc>
                        <a:spcAft>
                          <a:spcPts val="800"/>
                        </a:spcAft>
                      </a:pPr>
                      <a:r>
                        <a:rPr lang="nb-NO" sz="900" b="0">
                          <a:effectLst/>
                        </a:rPr>
                        <a:t>Aftenposten</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Politisk redaktør</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2132609752"/>
                  </a:ext>
                </a:extLst>
              </a:tr>
              <a:tr h="212674">
                <a:tc>
                  <a:txBody>
                    <a:bodyPr/>
                    <a:lstStyle/>
                    <a:p>
                      <a:pPr>
                        <a:lnSpc>
                          <a:spcPct val="150000"/>
                        </a:lnSpc>
                        <a:spcAft>
                          <a:spcPts val="800"/>
                        </a:spcAft>
                      </a:pPr>
                      <a:r>
                        <a:rPr lang="nb-NO" sz="900" b="0">
                          <a:effectLst/>
                        </a:rPr>
                        <a:t>Bergens Tidende</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Kultur- og debattredaktør</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451488624"/>
                  </a:ext>
                </a:extLst>
              </a:tr>
              <a:tr h="212674">
                <a:tc>
                  <a:txBody>
                    <a:bodyPr/>
                    <a:lstStyle/>
                    <a:p>
                      <a:pPr>
                        <a:lnSpc>
                          <a:spcPct val="150000"/>
                        </a:lnSpc>
                        <a:spcAft>
                          <a:spcPts val="800"/>
                        </a:spcAft>
                      </a:pPr>
                      <a:r>
                        <a:rPr lang="nb-NO" sz="900" b="0">
                          <a:effectLst/>
                        </a:rPr>
                        <a:t>Bergens Tidende</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Kommentator</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2410221434"/>
                  </a:ext>
                </a:extLst>
              </a:tr>
              <a:tr h="212674">
                <a:tc>
                  <a:txBody>
                    <a:bodyPr/>
                    <a:lstStyle/>
                    <a:p>
                      <a:pPr>
                        <a:lnSpc>
                          <a:spcPct val="150000"/>
                        </a:lnSpc>
                        <a:spcAft>
                          <a:spcPts val="800"/>
                        </a:spcAft>
                      </a:pPr>
                      <a:r>
                        <a:rPr lang="nb-NO" sz="900" b="0">
                          <a:effectLst/>
                        </a:rPr>
                        <a:t>Bergens Tidende</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Politisk kommentator</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1817828889"/>
                  </a:ext>
                </a:extLst>
              </a:tr>
              <a:tr h="212674">
                <a:tc>
                  <a:txBody>
                    <a:bodyPr/>
                    <a:lstStyle/>
                    <a:p>
                      <a:pPr>
                        <a:lnSpc>
                          <a:spcPct val="150000"/>
                        </a:lnSpc>
                        <a:spcAft>
                          <a:spcPts val="800"/>
                        </a:spcAft>
                      </a:pPr>
                      <a:r>
                        <a:rPr lang="nb-NO" sz="900" b="0">
                          <a:effectLst/>
                        </a:rPr>
                        <a:t>Bergens Tidende</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Sjefredaktør (konstituert)</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394225955"/>
                  </a:ext>
                </a:extLst>
              </a:tr>
              <a:tr h="212674">
                <a:tc>
                  <a:txBody>
                    <a:bodyPr/>
                    <a:lstStyle/>
                    <a:p>
                      <a:pPr>
                        <a:lnSpc>
                          <a:spcPct val="150000"/>
                        </a:lnSpc>
                        <a:spcAft>
                          <a:spcPts val="800"/>
                        </a:spcAft>
                      </a:pPr>
                      <a:r>
                        <a:rPr lang="nb-NO" sz="900" b="0">
                          <a:effectLst/>
                        </a:rPr>
                        <a:t>Dagbladet</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Nyhetsredaktør</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3079054096"/>
                  </a:ext>
                </a:extLst>
              </a:tr>
              <a:tr h="212674">
                <a:tc>
                  <a:txBody>
                    <a:bodyPr/>
                    <a:lstStyle/>
                    <a:p>
                      <a:pPr>
                        <a:lnSpc>
                          <a:spcPct val="150000"/>
                        </a:lnSpc>
                        <a:spcAft>
                          <a:spcPts val="800"/>
                        </a:spcAft>
                      </a:pPr>
                      <a:r>
                        <a:rPr lang="nb-NO" sz="900" b="0">
                          <a:effectLst/>
                        </a:rPr>
                        <a:t>Dagbladet</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Sjefredaktør</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2232421970"/>
                  </a:ext>
                </a:extLst>
              </a:tr>
              <a:tr h="212674">
                <a:tc>
                  <a:txBody>
                    <a:bodyPr/>
                    <a:lstStyle/>
                    <a:p>
                      <a:pPr>
                        <a:lnSpc>
                          <a:spcPct val="150000"/>
                        </a:lnSpc>
                        <a:spcAft>
                          <a:spcPts val="800"/>
                        </a:spcAft>
                      </a:pPr>
                      <a:r>
                        <a:rPr lang="nb-NO" sz="900" b="0">
                          <a:effectLst/>
                        </a:rPr>
                        <a:t>Dagens Næringsliv</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Redaksjonssjef for Etter Børs</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3907773207"/>
                  </a:ext>
                </a:extLst>
              </a:tr>
              <a:tr h="212674">
                <a:tc>
                  <a:txBody>
                    <a:bodyPr/>
                    <a:lstStyle/>
                    <a:p>
                      <a:pPr>
                        <a:lnSpc>
                          <a:spcPct val="150000"/>
                        </a:lnSpc>
                        <a:spcAft>
                          <a:spcPts val="800"/>
                        </a:spcAft>
                      </a:pPr>
                      <a:r>
                        <a:rPr lang="nb-NO" sz="900" b="0">
                          <a:effectLst/>
                        </a:rPr>
                        <a:t>Fædrelandsvennen</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Politisk redaktør</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1086655612"/>
                  </a:ext>
                </a:extLst>
              </a:tr>
              <a:tr h="212674">
                <a:tc>
                  <a:txBody>
                    <a:bodyPr/>
                    <a:lstStyle/>
                    <a:p>
                      <a:pPr>
                        <a:lnSpc>
                          <a:spcPct val="150000"/>
                        </a:lnSpc>
                        <a:spcAft>
                          <a:spcPts val="800"/>
                        </a:spcAft>
                      </a:pPr>
                      <a:r>
                        <a:rPr lang="nb-NO" sz="900" b="0">
                          <a:effectLst/>
                        </a:rPr>
                        <a:t>Klassekampen</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Nyhetssjef</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479141407"/>
                  </a:ext>
                </a:extLst>
              </a:tr>
              <a:tr h="212674">
                <a:tc>
                  <a:txBody>
                    <a:bodyPr/>
                    <a:lstStyle/>
                    <a:p>
                      <a:pPr>
                        <a:lnSpc>
                          <a:spcPct val="150000"/>
                        </a:lnSpc>
                        <a:spcAft>
                          <a:spcPts val="800"/>
                        </a:spcAft>
                      </a:pPr>
                      <a:r>
                        <a:rPr lang="nb-NO" sz="900" b="0">
                          <a:effectLst/>
                        </a:rPr>
                        <a:t>Nordlys</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Nyhetsredaktør</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1094467349"/>
                  </a:ext>
                </a:extLst>
              </a:tr>
              <a:tr h="212674">
                <a:tc>
                  <a:txBody>
                    <a:bodyPr/>
                    <a:lstStyle/>
                    <a:p>
                      <a:pPr>
                        <a:lnSpc>
                          <a:spcPct val="150000"/>
                        </a:lnSpc>
                        <a:spcAft>
                          <a:spcPts val="800"/>
                        </a:spcAft>
                      </a:pPr>
                      <a:r>
                        <a:rPr lang="nb-NO" sz="900" b="0">
                          <a:effectLst/>
                        </a:rPr>
                        <a:t>NRK</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Programdirektør </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3180191562"/>
                  </a:ext>
                </a:extLst>
              </a:tr>
              <a:tr h="209547">
                <a:tc>
                  <a:txBody>
                    <a:bodyPr/>
                    <a:lstStyle/>
                    <a:p>
                      <a:pPr>
                        <a:lnSpc>
                          <a:spcPct val="150000"/>
                        </a:lnSpc>
                        <a:spcAft>
                          <a:spcPts val="800"/>
                        </a:spcAft>
                      </a:pPr>
                      <a:r>
                        <a:rPr lang="nb-NO" sz="900" b="0">
                          <a:effectLst/>
                          <a:latin typeface="+mn-lt"/>
                          <a:ea typeface="Calibri" panose="020F0502020204030204" pitchFamily="34" charset="0"/>
                          <a:cs typeface="Arial" panose="020B0604020202020204" pitchFamily="34" charset="0"/>
                        </a:rPr>
                        <a:t>NRK</a:t>
                      </a:r>
                    </a:p>
                  </a:txBody>
                  <a:tcPr marL="62034" marR="62034" marT="0" marB="0" anchor="ctr"/>
                </a:tc>
                <a:tc>
                  <a:txBody>
                    <a:bodyPr/>
                    <a:lstStyle/>
                    <a:p>
                      <a:pPr>
                        <a:lnSpc>
                          <a:spcPct val="150000"/>
                        </a:lnSpc>
                        <a:spcAft>
                          <a:spcPts val="800"/>
                        </a:spcAft>
                      </a:pPr>
                      <a:r>
                        <a:rPr lang="nb-NO" sz="900">
                          <a:effectLst/>
                          <a:latin typeface="+mn-lt"/>
                          <a:ea typeface="Calibri" panose="020F0502020204030204" pitchFamily="34" charset="0"/>
                          <a:cs typeface="Arial" panose="020B0604020202020204" pitchFamily="34" charset="0"/>
                        </a:rPr>
                        <a:t>Nyhetsredaktør</a:t>
                      </a:r>
                    </a:p>
                  </a:txBody>
                  <a:tcPr marL="62034" marR="62034" marT="0" marB="0" anchor="ctr"/>
                </a:tc>
                <a:extLst>
                  <a:ext uri="{0D108BD9-81ED-4DB2-BD59-A6C34878D82A}">
                    <a16:rowId xmlns:a16="http://schemas.microsoft.com/office/drawing/2014/main" val="3647299809"/>
                  </a:ext>
                </a:extLst>
              </a:tr>
              <a:tr h="212674">
                <a:tc>
                  <a:txBody>
                    <a:bodyPr/>
                    <a:lstStyle/>
                    <a:p>
                      <a:pPr>
                        <a:lnSpc>
                          <a:spcPct val="150000"/>
                        </a:lnSpc>
                        <a:spcAft>
                          <a:spcPts val="800"/>
                        </a:spcAft>
                      </a:pPr>
                      <a:r>
                        <a:rPr lang="nb-NO" sz="900" b="0">
                          <a:effectLst/>
                        </a:rPr>
                        <a:t>NRK</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Redaksjonssjef, Dagsrevyen</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3494412289"/>
                  </a:ext>
                </a:extLst>
              </a:tr>
              <a:tr h="212674">
                <a:tc>
                  <a:txBody>
                    <a:bodyPr/>
                    <a:lstStyle/>
                    <a:p>
                      <a:pPr>
                        <a:lnSpc>
                          <a:spcPct val="150000"/>
                        </a:lnSpc>
                        <a:spcAft>
                          <a:spcPts val="800"/>
                        </a:spcAft>
                      </a:pPr>
                      <a:r>
                        <a:rPr lang="nb-NO" sz="900" b="0">
                          <a:effectLst/>
                        </a:rPr>
                        <a:t>Stavanger Aftenblad</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Sjefredaktør</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3870353541"/>
                  </a:ext>
                </a:extLst>
              </a:tr>
              <a:tr h="212674">
                <a:tc>
                  <a:txBody>
                    <a:bodyPr/>
                    <a:lstStyle/>
                    <a:p>
                      <a:pPr>
                        <a:lnSpc>
                          <a:spcPct val="150000"/>
                        </a:lnSpc>
                        <a:spcAft>
                          <a:spcPts val="800"/>
                        </a:spcAft>
                      </a:pPr>
                      <a:r>
                        <a:rPr lang="nb-NO" sz="900" b="0">
                          <a:effectLst/>
                        </a:rPr>
                        <a:t>TV 2</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Nyhetsredaktør</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3168162353"/>
                  </a:ext>
                </a:extLst>
              </a:tr>
              <a:tr h="212674">
                <a:tc>
                  <a:txBody>
                    <a:bodyPr/>
                    <a:lstStyle/>
                    <a:p>
                      <a:pPr>
                        <a:lnSpc>
                          <a:spcPct val="150000"/>
                        </a:lnSpc>
                        <a:spcAft>
                          <a:spcPts val="800"/>
                        </a:spcAft>
                      </a:pPr>
                      <a:r>
                        <a:rPr lang="nb-NO" sz="900" b="0">
                          <a:effectLst/>
                        </a:rPr>
                        <a:t>VG</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Ansvarlig redaktør</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3485511723"/>
                  </a:ext>
                </a:extLst>
              </a:tr>
              <a:tr h="212674">
                <a:tc>
                  <a:txBody>
                    <a:bodyPr/>
                    <a:lstStyle/>
                    <a:p>
                      <a:pPr>
                        <a:lnSpc>
                          <a:spcPct val="150000"/>
                        </a:lnSpc>
                        <a:spcAft>
                          <a:spcPts val="800"/>
                        </a:spcAft>
                      </a:pPr>
                      <a:r>
                        <a:rPr lang="nb-NO" sz="900" b="0">
                          <a:effectLst/>
                        </a:rPr>
                        <a:t>VG</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Politisk redaktør</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1669121815"/>
                  </a:ext>
                </a:extLst>
              </a:tr>
              <a:tr h="212674">
                <a:tc>
                  <a:txBody>
                    <a:bodyPr/>
                    <a:lstStyle/>
                    <a:p>
                      <a:pPr>
                        <a:lnSpc>
                          <a:spcPct val="150000"/>
                        </a:lnSpc>
                        <a:spcAft>
                          <a:spcPts val="800"/>
                        </a:spcAft>
                      </a:pPr>
                      <a:r>
                        <a:rPr lang="nb-NO" sz="900" b="0">
                          <a:effectLst/>
                        </a:rPr>
                        <a:t>VG</a:t>
                      </a:r>
                      <a:endParaRPr lang="nb-NO" sz="900" b="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tc>
                  <a:txBody>
                    <a:bodyPr/>
                    <a:lstStyle/>
                    <a:p>
                      <a:pPr>
                        <a:lnSpc>
                          <a:spcPct val="150000"/>
                        </a:lnSpc>
                        <a:spcAft>
                          <a:spcPts val="800"/>
                        </a:spcAft>
                      </a:pPr>
                      <a:r>
                        <a:rPr lang="nb-NO" sz="900">
                          <a:effectLst/>
                        </a:rPr>
                        <a:t>Leder for VGs 22. juli-redaksjon</a:t>
                      </a:r>
                      <a:endParaRPr lang="nb-NO" sz="900">
                        <a:effectLst/>
                        <a:latin typeface="Garamond" panose="02020404030301010803" pitchFamily="18" charset="0"/>
                        <a:ea typeface="Calibri" panose="020F0502020204030204" pitchFamily="34" charset="0"/>
                        <a:cs typeface="Arial" panose="020B0604020202020204" pitchFamily="34" charset="0"/>
                      </a:endParaRPr>
                    </a:p>
                  </a:txBody>
                  <a:tcPr marL="62034" marR="62034" marT="0" marB="0" anchor="ctr"/>
                </a:tc>
                <a:extLst>
                  <a:ext uri="{0D108BD9-81ED-4DB2-BD59-A6C34878D82A}">
                    <a16:rowId xmlns:a16="http://schemas.microsoft.com/office/drawing/2014/main" val="2184520681"/>
                  </a:ext>
                </a:extLst>
              </a:tr>
            </a:tbl>
          </a:graphicData>
        </a:graphic>
      </p:graphicFrame>
      <p:sp>
        <p:nvSpPr>
          <p:cNvPr id="4" name="Text Placeholder 3">
            <a:extLst>
              <a:ext uri="{FF2B5EF4-FFF2-40B4-BE49-F238E27FC236}">
                <a16:creationId xmlns:a16="http://schemas.microsoft.com/office/drawing/2014/main" id="{87ADC118-44E5-2B1A-F490-93952485E96C}"/>
              </a:ext>
            </a:extLst>
          </p:cNvPr>
          <p:cNvSpPr txBox="1">
            <a:spLocks/>
          </p:cNvSpPr>
          <p:nvPr/>
        </p:nvSpPr>
        <p:spPr>
          <a:xfrm>
            <a:off x="6768445" y="1017877"/>
            <a:ext cx="3213754" cy="38031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200" b="1">
                <a:ea typeface="Calibri" panose="020F0502020204030204" pitchFamily="34" charset="0"/>
                <a:cs typeface="Arial" panose="020B0604020202020204" pitchFamily="34" charset="0"/>
              </a:rPr>
              <a:t>Respondenter</a:t>
            </a:r>
            <a:endParaRPr lang="en-US" sz="1200" b="1"/>
          </a:p>
        </p:txBody>
      </p:sp>
    </p:spTree>
    <p:extLst>
      <p:ext uri="{BB962C8B-B14F-4D97-AF65-F5344CB8AC3E}">
        <p14:creationId xmlns:p14="http://schemas.microsoft.com/office/powerpoint/2010/main" val="992222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C3A325-EAAD-433D-ACFA-B9DD0A5DFCBE}"/>
              </a:ext>
            </a:extLst>
          </p:cNvPr>
          <p:cNvSpPr>
            <a:spLocks noGrp="1"/>
          </p:cNvSpPr>
          <p:nvPr>
            <p:ph type="title"/>
          </p:nvPr>
        </p:nvSpPr>
        <p:spPr/>
        <p:txBody>
          <a:bodyPr/>
          <a:lstStyle/>
          <a:p>
            <a:r>
              <a:rPr lang="en-US" err="1"/>
              <a:t>Kapittel</a:t>
            </a:r>
            <a:r>
              <a:rPr lang="en-US"/>
              <a:t> 5: </a:t>
            </a:r>
            <a:r>
              <a:rPr lang="en-US" err="1"/>
              <a:t>Redaktørenes</a:t>
            </a:r>
            <a:r>
              <a:rPr lang="en-US"/>
              <a:t> </a:t>
            </a:r>
            <a:r>
              <a:rPr lang="en-US" err="1"/>
              <a:t>og</a:t>
            </a:r>
            <a:r>
              <a:rPr lang="en-US"/>
              <a:t> </a:t>
            </a:r>
            <a:r>
              <a:rPr lang="en-US" err="1"/>
              <a:t>kommentatorenes</a:t>
            </a:r>
            <a:r>
              <a:rPr lang="en-US"/>
              <a:t> </a:t>
            </a:r>
            <a:r>
              <a:rPr lang="en-US" err="1"/>
              <a:t>svar</a:t>
            </a:r>
            <a:endParaRPr lang="en-US"/>
          </a:p>
        </p:txBody>
      </p:sp>
      <p:sp>
        <p:nvSpPr>
          <p:cNvPr id="3" name="Slide Number Placeholder 2">
            <a:extLst>
              <a:ext uri="{FF2B5EF4-FFF2-40B4-BE49-F238E27FC236}">
                <a16:creationId xmlns:a16="http://schemas.microsoft.com/office/drawing/2014/main" id="{931E45A9-BE4E-4E6F-ADF6-6A1CBA0CA8EA}"/>
              </a:ext>
            </a:extLst>
          </p:cNvPr>
          <p:cNvSpPr>
            <a:spLocks noGrp="1"/>
          </p:cNvSpPr>
          <p:nvPr>
            <p:ph type="sldNum" sz="quarter" idx="10"/>
          </p:nvPr>
        </p:nvSpPr>
        <p:spPr/>
        <p:txBody>
          <a:bodyPr/>
          <a:lstStyle/>
          <a:p>
            <a:fld id="{92CFB824-5EC6-4B9D-B435-9ADD20594FC3}" type="slidenum">
              <a:rPr lang="en-US" noProof="0" smtClean="0"/>
              <a:pPr/>
              <a:t>24</a:t>
            </a:fld>
            <a:endParaRPr lang="en-US" noProof="0"/>
          </a:p>
        </p:txBody>
      </p:sp>
      <p:sp>
        <p:nvSpPr>
          <p:cNvPr id="5" name="Text Placeholder 3">
            <a:extLst>
              <a:ext uri="{FF2B5EF4-FFF2-40B4-BE49-F238E27FC236}">
                <a16:creationId xmlns:a16="http://schemas.microsoft.com/office/drawing/2014/main" id="{40623A4C-F871-D911-D591-FE7566C22046}"/>
              </a:ext>
            </a:extLst>
          </p:cNvPr>
          <p:cNvSpPr txBox="1">
            <a:spLocks/>
          </p:cNvSpPr>
          <p:nvPr/>
        </p:nvSpPr>
        <p:spPr>
          <a:xfrm>
            <a:off x="1137794" y="1334330"/>
            <a:ext cx="4958206" cy="5085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nb-NO" sz="1400">
                <a:ea typeface="Calibri" panose="020F0502020204030204" pitchFamily="34" charset="0"/>
                <a:cs typeface="Arial" panose="020B0604020202020204" pitchFamily="34" charset="0"/>
              </a:rPr>
              <a:t>Redaktørene er tilfredse med mediedekningen av 22. juli tatt kompleksiteten og omfanget av 22. juli-terroren i betraktning.</a:t>
            </a:r>
          </a:p>
          <a:p>
            <a:pPr marL="285750" indent="-285750"/>
            <a:endParaRPr lang="nb-NO" sz="1400">
              <a:ea typeface="Calibri" panose="020F0502020204030204" pitchFamily="34" charset="0"/>
              <a:cs typeface="Arial" panose="020B0604020202020204" pitchFamily="34" charset="0"/>
            </a:endParaRPr>
          </a:p>
          <a:p>
            <a:pPr marL="285750" indent="-285750"/>
            <a:r>
              <a:rPr lang="nb-NO" sz="1400">
                <a:solidFill>
                  <a:schemeClr val="accent3">
                    <a:lumMod val="50000"/>
                  </a:schemeClr>
                </a:solidFill>
                <a:ea typeface="Calibri" panose="020F0502020204030204" pitchFamily="34" charset="0"/>
                <a:cs typeface="Arial" panose="020B0604020202020204" pitchFamily="34" charset="0"/>
              </a:rPr>
              <a:t>Den fremste utfordringen i dekningen av terroren var balansen mellom nødvendig informasjon, terrorens brutalitet og kritisk dekning, samt å gjennomføre den i tråd med god presseskikk med hensyn til ofre og pårørende.</a:t>
            </a:r>
            <a:endParaRPr lang="en-US" sz="1400">
              <a:solidFill>
                <a:schemeClr val="accent3">
                  <a:lumMod val="50000"/>
                </a:schemeClr>
              </a:solidFill>
            </a:endParaRPr>
          </a:p>
          <a:p>
            <a:pPr marL="0" indent="0">
              <a:buNone/>
            </a:pPr>
            <a:endParaRPr lang="nb-NO" sz="1400">
              <a:ea typeface="Calibri" panose="020F0502020204030204" pitchFamily="34" charset="0"/>
              <a:cs typeface="Arial" panose="020B0604020202020204" pitchFamily="34" charset="0"/>
            </a:endParaRPr>
          </a:p>
          <a:p>
            <a:pPr marL="285750" indent="-285750"/>
            <a:r>
              <a:rPr lang="nb-NO" sz="1400">
                <a:ea typeface="Calibri" panose="020F0502020204030204" pitchFamily="34" charset="0"/>
                <a:cs typeface="Arial" panose="020B0604020202020204" pitchFamily="34" charset="0"/>
              </a:rPr>
              <a:t>Informasjonsbehovet og sorgbearbeidelse var dominerende i den akutte fasen. </a:t>
            </a:r>
          </a:p>
          <a:p>
            <a:pPr marL="285750" indent="-285750"/>
            <a:endParaRPr lang="nb-NO" sz="1400">
              <a:cs typeface="Arial" panose="020B0604020202020204" pitchFamily="34" charset="0"/>
            </a:endParaRPr>
          </a:p>
          <a:p>
            <a:pPr marL="285750" indent="-285750"/>
            <a:r>
              <a:rPr lang="nb-NO" sz="1400">
                <a:solidFill>
                  <a:schemeClr val="accent3">
                    <a:lumMod val="50000"/>
                  </a:schemeClr>
                </a:solidFill>
                <a:cs typeface="Arial" panose="020B0604020202020204" pitchFamily="34" charset="0"/>
              </a:rPr>
              <a:t>Etter hvert; </a:t>
            </a:r>
            <a:r>
              <a:rPr lang="nb-NO" sz="1400">
                <a:solidFill>
                  <a:schemeClr val="accent3">
                    <a:lumMod val="50000"/>
                  </a:schemeClr>
                </a:solidFill>
                <a:ea typeface="Calibri" panose="020F0502020204030204" pitchFamily="34" charset="0"/>
                <a:cs typeface="Arial" panose="020B0604020202020204" pitchFamily="34" charset="0"/>
              </a:rPr>
              <a:t>spørsmål om hvordan terrorangrepet kunne skje. </a:t>
            </a:r>
            <a:r>
              <a:rPr lang="nb-NO" sz="1400">
                <a:solidFill>
                  <a:schemeClr val="accent3">
                    <a:lumMod val="50000"/>
                  </a:schemeClr>
                </a:solidFill>
                <a:cs typeface="Arial" panose="020B0604020202020204" pitchFamily="34" charset="0"/>
              </a:rPr>
              <a:t>Kritiske spørsmål vokste frem i takt med stemningen i samfunnet.</a:t>
            </a:r>
          </a:p>
          <a:p>
            <a:pPr marL="285750" indent="-285750"/>
            <a:endParaRPr lang="nb-NO" sz="1400">
              <a:cs typeface="Arial" panose="020B0604020202020204" pitchFamily="34" charset="0"/>
            </a:endParaRPr>
          </a:p>
          <a:p>
            <a:pPr marL="285750" indent="-285750"/>
            <a:r>
              <a:rPr lang="nb-NO" sz="1400">
                <a:effectLst/>
                <a:ea typeface="Calibri" panose="020F0502020204030204" pitchFamily="34" charset="0"/>
                <a:cs typeface="Arial" panose="020B0604020202020204" pitchFamily="34" charset="0"/>
              </a:rPr>
              <a:t>Redaktørenes og kommentatorenes svar bærer preg av at dekningen fulgte en mediedramaturgi som er vanlig i forbindelse med store kriser og traumer, og at utviklingen av dekningen fulgte samfunnets temperatur. </a:t>
            </a:r>
            <a:endParaRPr lang="nb-NO" sz="1500">
              <a:cs typeface="Arial" panose="020B0604020202020204" pitchFamily="34" charset="0"/>
            </a:endParaRPr>
          </a:p>
        </p:txBody>
      </p:sp>
      <p:sp>
        <p:nvSpPr>
          <p:cNvPr id="7" name="Text Placeholder 3">
            <a:extLst>
              <a:ext uri="{FF2B5EF4-FFF2-40B4-BE49-F238E27FC236}">
                <a16:creationId xmlns:a16="http://schemas.microsoft.com/office/drawing/2014/main" id="{C1196F36-75F1-8B14-5B96-931407F6DC66}"/>
              </a:ext>
            </a:extLst>
          </p:cNvPr>
          <p:cNvSpPr txBox="1">
            <a:spLocks/>
          </p:cNvSpPr>
          <p:nvPr/>
        </p:nvSpPr>
        <p:spPr>
          <a:xfrm>
            <a:off x="6241920" y="1334330"/>
            <a:ext cx="5307194" cy="49859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err="1">
                <a:solidFill>
                  <a:schemeClr val="accent3">
                    <a:lumMod val="50000"/>
                  </a:schemeClr>
                </a:solidFill>
                <a:ea typeface="Roboto"/>
                <a:cs typeface="Roboto"/>
              </a:rPr>
              <a:t>Majoriteten</a:t>
            </a:r>
            <a:r>
              <a:rPr lang="en-US" sz="1400">
                <a:solidFill>
                  <a:schemeClr val="accent3">
                    <a:lumMod val="50000"/>
                  </a:schemeClr>
                </a:solidFill>
                <a:ea typeface="Roboto"/>
                <a:cs typeface="Roboto"/>
              </a:rPr>
              <a:t> </a:t>
            </a:r>
            <a:r>
              <a:rPr lang="en-US" sz="1400" err="1">
                <a:solidFill>
                  <a:schemeClr val="accent3">
                    <a:lumMod val="50000"/>
                  </a:schemeClr>
                </a:solidFill>
                <a:ea typeface="Roboto"/>
                <a:cs typeface="Roboto"/>
              </a:rPr>
              <a:t>hevder</a:t>
            </a:r>
            <a:r>
              <a:rPr lang="en-US" sz="1400">
                <a:solidFill>
                  <a:schemeClr val="accent3">
                    <a:lumMod val="50000"/>
                  </a:schemeClr>
                </a:solidFill>
                <a:ea typeface="Roboto"/>
                <a:cs typeface="Roboto"/>
              </a:rPr>
              <a:t> at AUF </a:t>
            </a:r>
            <a:r>
              <a:rPr lang="en-US" sz="1400" err="1">
                <a:solidFill>
                  <a:schemeClr val="accent3">
                    <a:lumMod val="50000"/>
                  </a:schemeClr>
                </a:solidFill>
                <a:ea typeface="Roboto"/>
                <a:cs typeface="Roboto"/>
              </a:rPr>
              <a:t>har</a:t>
            </a:r>
            <a:r>
              <a:rPr lang="en-US" sz="1400">
                <a:solidFill>
                  <a:schemeClr val="accent3">
                    <a:lumMod val="50000"/>
                  </a:schemeClr>
                </a:solidFill>
                <a:ea typeface="Roboto"/>
                <a:cs typeface="Roboto"/>
              </a:rPr>
              <a:t> </a:t>
            </a:r>
            <a:r>
              <a:rPr lang="en-US" sz="1400" err="1">
                <a:solidFill>
                  <a:schemeClr val="accent3">
                    <a:lumMod val="50000"/>
                  </a:schemeClr>
                </a:solidFill>
                <a:ea typeface="Roboto"/>
                <a:cs typeface="Roboto"/>
              </a:rPr>
              <a:t>blitt</a:t>
            </a:r>
            <a:r>
              <a:rPr lang="en-US" sz="1400">
                <a:solidFill>
                  <a:schemeClr val="accent3">
                    <a:lumMod val="50000"/>
                  </a:schemeClr>
                </a:solidFill>
                <a:ea typeface="Roboto"/>
                <a:cs typeface="Roboto"/>
              </a:rPr>
              <a:t> </a:t>
            </a:r>
            <a:r>
              <a:rPr lang="en-US" sz="1400" err="1">
                <a:solidFill>
                  <a:schemeClr val="accent3">
                    <a:lumMod val="50000"/>
                  </a:schemeClr>
                </a:solidFill>
                <a:ea typeface="Roboto"/>
                <a:cs typeface="Roboto"/>
              </a:rPr>
              <a:t>behandlet</a:t>
            </a:r>
            <a:r>
              <a:rPr lang="en-US" sz="1400">
                <a:solidFill>
                  <a:schemeClr val="accent3">
                    <a:lumMod val="50000"/>
                  </a:schemeClr>
                </a:solidFill>
                <a:ea typeface="Roboto"/>
                <a:cs typeface="Roboto"/>
              </a:rPr>
              <a:t> </a:t>
            </a:r>
            <a:r>
              <a:rPr lang="en-US" sz="1400" err="1">
                <a:solidFill>
                  <a:schemeClr val="accent3">
                    <a:lumMod val="50000"/>
                  </a:schemeClr>
                </a:solidFill>
                <a:ea typeface="Roboto"/>
                <a:cs typeface="Roboto"/>
              </a:rPr>
              <a:t>som</a:t>
            </a:r>
            <a:r>
              <a:rPr lang="en-US" sz="1400">
                <a:solidFill>
                  <a:schemeClr val="accent3">
                    <a:lumMod val="50000"/>
                  </a:schemeClr>
                </a:solidFill>
                <a:ea typeface="Roboto"/>
                <a:cs typeface="Roboto"/>
              </a:rPr>
              <a:t> </a:t>
            </a:r>
            <a:r>
              <a:rPr lang="en-US" sz="1400" err="1">
                <a:solidFill>
                  <a:schemeClr val="accent3">
                    <a:lumMod val="50000"/>
                  </a:schemeClr>
                </a:solidFill>
                <a:ea typeface="Roboto"/>
                <a:cs typeface="Roboto"/>
              </a:rPr>
              <a:t>ofre</a:t>
            </a:r>
            <a:r>
              <a:rPr lang="en-US" sz="1400">
                <a:solidFill>
                  <a:schemeClr val="accent3">
                    <a:lumMod val="50000"/>
                  </a:schemeClr>
                </a:solidFill>
                <a:ea typeface="Roboto"/>
                <a:cs typeface="Roboto"/>
              </a:rPr>
              <a:t> </a:t>
            </a:r>
            <a:r>
              <a:rPr lang="en-US" sz="1400" err="1">
                <a:solidFill>
                  <a:schemeClr val="accent3">
                    <a:lumMod val="50000"/>
                  </a:schemeClr>
                </a:solidFill>
                <a:ea typeface="Roboto"/>
                <a:cs typeface="Roboto"/>
              </a:rPr>
              <a:t>og</a:t>
            </a:r>
            <a:r>
              <a:rPr lang="en-US" sz="1400">
                <a:solidFill>
                  <a:schemeClr val="accent3">
                    <a:lumMod val="50000"/>
                  </a:schemeClr>
                </a:solidFill>
                <a:ea typeface="Roboto"/>
                <a:cs typeface="Roboto"/>
              </a:rPr>
              <a:t> med </a:t>
            </a:r>
            <a:r>
              <a:rPr lang="en-US" sz="1400" err="1">
                <a:solidFill>
                  <a:schemeClr val="accent3">
                    <a:lumMod val="50000"/>
                  </a:schemeClr>
                </a:solidFill>
                <a:ea typeface="Roboto"/>
                <a:cs typeface="Roboto"/>
              </a:rPr>
              <a:t>respekt</a:t>
            </a:r>
            <a:r>
              <a:rPr lang="en-US" sz="1400">
                <a:solidFill>
                  <a:schemeClr val="accent3">
                    <a:lumMod val="50000"/>
                  </a:schemeClr>
                </a:solidFill>
                <a:ea typeface="Roboto"/>
                <a:cs typeface="Roboto"/>
              </a:rPr>
              <a:t>, men </a:t>
            </a:r>
            <a:r>
              <a:rPr lang="en-US" sz="1400" err="1">
                <a:solidFill>
                  <a:schemeClr val="accent3">
                    <a:lumMod val="50000"/>
                  </a:schemeClr>
                </a:solidFill>
                <a:ea typeface="Roboto"/>
                <a:cs typeface="Roboto"/>
              </a:rPr>
              <a:t>samtidig</a:t>
            </a:r>
            <a:r>
              <a:rPr lang="en-US" sz="1400">
                <a:solidFill>
                  <a:schemeClr val="accent3">
                    <a:lumMod val="50000"/>
                  </a:schemeClr>
                </a:solidFill>
                <a:ea typeface="Roboto"/>
                <a:cs typeface="Roboto"/>
              </a:rPr>
              <a:t> </a:t>
            </a:r>
            <a:r>
              <a:rPr lang="en-US" sz="1400" err="1">
                <a:solidFill>
                  <a:schemeClr val="accent3">
                    <a:lumMod val="50000"/>
                  </a:schemeClr>
                </a:solidFill>
                <a:ea typeface="Roboto"/>
                <a:cs typeface="Roboto"/>
              </a:rPr>
              <a:t>hevdes</a:t>
            </a:r>
            <a:r>
              <a:rPr lang="en-US" sz="1400">
                <a:solidFill>
                  <a:schemeClr val="accent3">
                    <a:lumMod val="50000"/>
                  </a:schemeClr>
                </a:solidFill>
                <a:ea typeface="Roboto"/>
                <a:cs typeface="Roboto"/>
              </a:rPr>
              <a:t> det, </a:t>
            </a:r>
            <a:r>
              <a:rPr lang="en-US" sz="1400" err="1">
                <a:solidFill>
                  <a:schemeClr val="accent3">
                    <a:lumMod val="50000"/>
                  </a:schemeClr>
                </a:solidFill>
                <a:ea typeface="Roboto"/>
                <a:cs typeface="Roboto"/>
              </a:rPr>
              <a:t>og</a:t>
            </a:r>
            <a:r>
              <a:rPr lang="en-US" sz="1400">
                <a:solidFill>
                  <a:schemeClr val="accent3">
                    <a:lumMod val="50000"/>
                  </a:schemeClr>
                </a:solidFill>
                <a:ea typeface="Roboto"/>
                <a:cs typeface="Roboto"/>
              </a:rPr>
              <a:t> </a:t>
            </a:r>
            <a:r>
              <a:rPr lang="en-US" sz="1400" err="1">
                <a:solidFill>
                  <a:schemeClr val="accent3">
                    <a:lumMod val="50000"/>
                  </a:schemeClr>
                </a:solidFill>
                <a:ea typeface="Roboto"/>
                <a:cs typeface="Roboto"/>
              </a:rPr>
              <a:t>erkjennes</a:t>
            </a:r>
            <a:r>
              <a:rPr lang="en-US" sz="1400">
                <a:solidFill>
                  <a:schemeClr val="accent3">
                    <a:lumMod val="50000"/>
                  </a:schemeClr>
                </a:solidFill>
                <a:ea typeface="Roboto"/>
                <a:cs typeface="Roboto"/>
              </a:rPr>
              <a:t>, at </a:t>
            </a:r>
            <a:r>
              <a:rPr lang="en-US" sz="1400" err="1">
                <a:solidFill>
                  <a:schemeClr val="accent3">
                    <a:lumMod val="50000"/>
                  </a:schemeClr>
                </a:solidFill>
                <a:ea typeface="Roboto"/>
                <a:cs typeface="Roboto"/>
              </a:rPr>
              <a:t>visse</a:t>
            </a:r>
            <a:r>
              <a:rPr lang="en-US" sz="1400">
                <a:solidFill>
                  <a:schemeClr val="accent3">
                    <a:lumMod val="50000"/>
                  </a:schemeClr>
                </a:solidFill>
                <a:ea typeface="Roboto"/>
                <a:cs typeface="Roboto"/>
              </a:rPr>
              <a:t> saker </a:t>
            </a:r>
            <a:r>
              <a:rPr lang="en-US" sz="1400" err="1">
                <a:solidFill>
                  <a:schemeClr val="accent3">
                    <a:lumMod val="50000"/>
                  </a:schemeClr>
                </a:solidFill>
                <a:ea typeface="Roboto"/>
                <a:cs typeface="Roboto"/>
              </a:rPr>
              <a:t>ikke</a:t>
            </a:r>
            <a:r>
              <a:rPr lang="en-US" sz="1400">
                <a:solidFill>
                  <a:schemeClr val="accent3">
                    <a:lumMod val="50000"/>
                  </a:schemeClr>
                </a:solidFill>
                <a:ea typeface="Roboto"/>
                <a:cs typeface="Roboto"/>
              </a:rPr>
              <a:t> </a:t>
            </a:r>
            <a:r>
              <a:rPr lang="en-US" sz="1400" err="1">
                <a:solidFill>
                  <a:schemeClr val="accent3">
                    <a:lumMod val="50000"/>
                  </a:schemeClr>
                </a:solidFill>
                <a:ea typeface="Roboto"/>
                <a:cs typeface="Roboto"/>
              </a:rPr>
              <a:t>burde</a:t>
            </a:r>
            <a:r>
              <a:rPr lang="en-US" sz="1400">
                <a:solidFill>
                  <a:schemeClr val="accent3">
                    <a:lumMod val="50000"/>
                  </a:schemeClr>
                </a:solidFill>
                <a:ea typeface="Roboto"/>
                <a:cs typeface="Roboto"/>
              </a:rPr>
              <a:t> </a:t>
            </a:r>
            <a:r>
              <a:rPr lang="en-US" sz="1400" err="1">
                <a:solidFill>
                  <a:schemeClr val="accent3">
                    <a:lumMod val="50000"/>
                  </a:schemeClr>
                </a:solidFill>
                <a:ea typeface="Roboto"/>
                <a:cs typeface="Roboto"/>
              </a:rPr>
              <a:t>blitt</a:t>
            </a:r>
            <a:r>
              <a:rPr lang="en-US" sz="1400">
                <a:solidFill>
                  <a:schemeClr val="accent3">
                    <a:lumMod val="50000"/>
                  </a:schemeClr>
                </a:solidFill>
                <a:ea typeface="Roboto"/>
                <a:cs typeface="Roboto"/>
              </a:rPr>
              <a:t> </a:t>
            </a:r>
            <a:r>
              <a:rPr lang="en-US" sz="1400" err="1">
                <a:solidFill>
                  <a:schemeClr val="accent3">
                    <a:lumMod val="50000"/>
                  </a:schemeClr>
                </a:solidFill>
                <a:ea typeface="Roboto"/>
                <a:cs typeface="Roboto"/>
              </a:rPr>
              <a:t>publisert</a:t>
            </a:r>
            <a:r>
              <a:rPr lang="en-US" sz="1400">
                <a:solidFill>
                  <a:schemeClr val="accent3">
                    <a:lumMod val="50000"/>
                  </a:schemeClr>
                </a:solidFill>
                <a:ea typeface="Roboto"/>
                <a:cs typeface="Roboto"/>
              </a:rPr>
              <a:t>​.</a:t>
            </a:r>
          </a:p>
          <a:p>
            <a:endParaRPr lang="en-US" sz="1400">
              <a:ea typeface="Roboto"/>
              <a:cs typeface="Roboto"/>
            </a:endParaRPr>
          </a:p>
          <a:p>
            <a:r>
              <a:rPr lang="nb-NO" sz="1400">
                <a:effectLst/>
                <a:latin typeface="Roboto" pitchFamily="2" charset="0"/>
                <a:ea typeface="Calibri" panose="020F0502020204030204" pitchFamily="34" charset="0"/>
                <a:cs typeface="Arial" panose="020B0604020202020204" pitchFamily="34" charset="0"/>
              </a:rPr>
              <a:t>Det gis lite uttrykk for at mediene har spilt en stor rolle i å gjøre debattklimaet vanskeligere for AUF. Flere av respondentene hevder at vanskene skyldes politiske forhold fremfor medienes dekning og behandling av AUF.</a:t>
            </a:r>
            <a:endParaRPr lang="en-US" sz="1400">
              <a:ea typeface="Roboto"/>
              <a:cs typeface="Roboto"/>
            </a:endParaRPr>
          </a:p>
          <a:p>
            <a:pPr marL="0" indent="0">
              <a:buNone/>
            </a:pPr>
            <a:endParaRPr lang="en-US" sz="1400">
              <a:ea typeface="Roboto"/>
              <a:cs typeface="Roboto"/>
            </a:endParaRPr>
          </a:p>
          <a:p>
            <a:r>
              <a:rPr lang="nb-NO" sz="1400">
                <a:solidFill>
                  <a:schemeClr val="accent3">
                    <a:lumMod val="50000"/>
                  </a:schemeClr>
                </a:solidFill>
                <a:ea typeface="Calibri" panose="020F0502020204030204" pitchFamily="34" charset="0"/>
                <a:cs typeface="Arial"/>
              </a:rPr>
              <a:t>Flere vektlegger ønsket om en åpen og bred debatt, men alle hevder de er bevisste på hvordan de slipper til høyreekstreme.</a:t>
            </a:r>
          </a:p>
          <a:p>
            <a:endParaRPr lang="nb-NO" sz="1400">
              <a:ea typeface="Roboto"/>
              <a:cs typeface="Arial"/>
            </a:endParaRPr>
          </a:p>
          <a:p>
            <a:r>
              <a:rPr lang="nb-NO" sz="1400">
                <a:effectLst/>
                <a:latin typeface="Roboto" pitchFamily="2" charset="0"/>
                <a:ea typeface="Calibri" panose="020F0502020204030204" pitchFamily="34" charset="0"/>
                <a:cs typeface="Arial" panose="020B0604020202020204" pitchFamily="34" charset="0"/>
              </a:rPr>
              <a:t>Flere av respondentene hevder at høyreekstremisme som fenomen og høyreekstreme stemmer har fått mer oppmerksomhet i samfunnet. Dette skyldes at </a:t>
            </a:r>
            <a:r>
              <a:rPr lang="nb-NO" sz="1400" err="1">
                <a:effectLst/>
                <a:latin typeface="Roboto" pitchFamily="2" charset="0"/>
                <a:ea typeface="Calibri" panose="020F0502020204030204" pitchFamily="34" charset="0"/>
                <a:cs typeface="Arial" panose="020B0604020202020204" pitchFamily="34" charset="0"/>
              </a:rPr>
              <a:t>mainstream</a:t>
            </a:r>
            <a:r>
              <a:rPr lang="nb-NO" sz="1400">
                <a:effectLst/>
                <a:latin typeface="Roboto" pitchFamily="2" charset="0"/>
                <a:ea typeface="Calibri" panose="020F0502020204030204" pitchFamily="34" charset="0"/>
                <a:cs typeface="Arial" panose="020B0604020202020204" pitchFamily="34" charset="0"/>
              </a:rPr>
              <a:t> medier er mer interessert i fenomenet etter 22. juli.</a:t>
            </a:r>
          </a:p>
          <a:p>
            <a:pPr marL="0" indent="0">
              <a:buNone/>
            </a:pPr>
            <a:endParaRPr lang="nb-NO" sz="1400">
              <a:effectLst/>
              <a:latin typeface="Roboto" pitchFamily="2" charset="0"/>
              <a:ea typeface="Calibri" panose="020F0502020204030204" pitchFamily="34" charset="0"/>
              <a:cs typeface="Arial" panose="020B0604020202020204" pitchFamily="34" charset="0"/>
            </a:endParaRPr>
          </a:p>
          <a:p>
            <a:r>
              <a:rPr lang="nb-NO" sz="1400">
                <a:solidFill>
                  <a:schemeClr val="accent3">
                    <a:lumMod val="50000"/>
                  </a:schemeClr>
                </a:solidFill>
                <a:effectLst/>
                <a:latin typeface="Roboto" pitchFamily="2" charset="0"/>
                <a:ea typeface="Calibri" panose="020F0502020204030204" pitchFamily="34" charset="0"/>
                <a:cs typeface="Arial" panose="020B0604020202020204" pitchFamily="34" charset="0"/>
              </a:rPr>
              <a:t>Flere påpeker at de høyreradikale/-ekstreme stemmene som i økende grad kommer til orde, </a:t>
            </a:r>
            <a:r>
              <a:rPr lang="nb-NO" sz="1400">
                <a:solidFill>
                  <a:schemeClr val="accent3">
                    <a:lumMod val="50000"/>
                  </a:schemeClr>
                </a:solidFill>
                <a:latin typeface="Roboto" pitchFamily="2" charset="0"/>
                <a:ea typeface="Calibri" panose="020F0502020204030204" pitchFamily="34" charset="0"/>
                <a:cs typeface="Arial" panose="020B0604020202020204" pitchFamily="34" charset="0"/>
              </a:rPr>
              <a:t>i større grad</a:t>
            </a:r>
            <a:r>
              <a:rPr lang="nb-NO" sz="1400">
                <a:solidFill>
                  <a:schemeClr val="accent3">
                    <a:lumMod val="50000"/>
                  </a:schemeClr>
                </a:solidFill>
                <a:effectLst/>
                <a:latin typeface="Roboto" pitchFamily="2" charset="0"/>
                <a:ea typeface="Calibri" panose="020F0502020204030204" pitchFamily="34" charset="0"/>
                <a:cs typeface="Arial" panose="020B0604020202020204" pitchFamily="34" charset="0"/>
              </a:rPr>
              <a:t> skyldes fremveksten av sosiale medier og egne nettsteder enn at de får innpass i redaktørstyrte medier.</a:t>
            </a:r>
            <a:endParaRPr lang="nb-NO" sz="1500">
              <a:cs typeface="Arial" panose="020B0604020202020204" pitchFamily="34" charset="0"/>
            </a:endParaRPr>
          </a:p>
        </p:txBody>
      </p:sp>
      <p:pic>
        <p:nvPicPr>
          <p:cNvPr id="6" name="Graphic 5" descr="Scribble outline">
            <a:extLst>
              <a:ext uri="{FF2B5EF4-FFF2-40B4-BE49-F238E27FC236}">
                <a16:creationId xmlns:a16="http://schemas.microsoft.com/office/drawing/2014/main" id="{6D0F6041-A6B1-8587-69F5-448A91BA87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9639" y="5693480"/>
            <a:ext cx="726369" cy="726369"/>
          </a:xfrm>
          <a:prstGeom prst="rect">
            <a:avLst/>
          </a:prstGeom>
        </p:spPr>
      </p:pic>
      <p:pic>
        <p:nvPicPr>
          <p:cNvPr id="9" name="Graphic 8" descr="Typewriter outline">
            <a:extLst>
              <a:ext uri="{FF2B5EF4-FFF2-40B4-BE49-F238E27FC236}">
                <a16:creationId xmlns:a16="http://schemas.microsoft.com/office/drawing/2014/main" id="{4683A7FE-921E-26CB-AA59-630BCFA0E3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9639" y="4612370"/>
            <a:ext cx="726369" cy="726369"/>
          </a:xfrm>
          <a:prstGeom prst="rect">
            <a:avLst/>
          </a:prstGeom>
        </p:spPr>
      </p:pic>
      <p:pic>
        <p:nvPicPr>
          <p:cNvPr id="12" name="Graphic 11" descr="Programmer male outline">
            <a:extLst>
              <a:ext uri="{FF2B5EF4-FFF2-40B4-BE49-F238E27FC236}">
                <a16:creationId xmlns:a16="http://schemas.microsoft.com/office/drawing/2014/main" id="{33D21C43-3B8E-4EDF-8C55-577F010447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9638" y="2454974"/>
            <a:ext cx="726371" cy="824059"/>
          </a:xfrm>
          <a:prstGeom prst="rect">
            <a:avLst/>
          </a:prstGeom>
        </p:spPr>
      </p:pic>
      <p:pic>
        <p:nvPicPr>
          <p:cNvPr id="14" name="Graphic 13" descr="Programmer female outline">
            <a:extLst>
              <a:ext uri="{FF2B5EF4-FFF2-40B4-BE49-F238E27FC236}">
                <a16:creationId xmlns:a16="http://schemas.microsoft.com/office/drawing/2014/main" id="{946E405A-DC00-D4C8-41CB-656A940F0A0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9639" y="1259559"/>
            <a:ext cx="726371" cy="726371"/>
          </a:xfrm>
          <a:prstGeom prst="rect">
            <a:avLst/>
          </a:prstGeom>
        </p:spPr>
      </p:pic>
      <p:pic>
        <p:nvPicPr>
          <p:cNvPr id="16" name="Graphic 15" descr="Magnifying glass outline">
            <a:extLst>
              <a:ext uri="{FF2B5EF4-FFF2-40B4-BE49-F238E27FC236}">
                <a16:creationId xmlns:a16="http://schemas.microsoft.com/office/drawing/2014/main" id="{8C97A044-5915-7871-7EC6-8879506A5C5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8801" y="3633774"/>
            <a:ext cx="661956" cy="661956"/>
          </a:xfrm>
          <a:prstGeom prst="rect">
            <a:avLst/>
          </a:prstGeom>
        </p:spPr>
      </p:pic>
    </p:spTree>
    <p:extLst>
      <p:ext uri="{BB962C8B-B14F-4D97-AF65-F5344CB8AC3E}">
        <p14:creationId xmlns:p14="http://schemas.microsoft.com/office/powerpoint/2010/main" val="235432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94F085-12CB-46F6-B0E1-8F97E1BEB001}"/>
              </a:ext>
            </a:extLst>
          </p:cNvPr>
          <p:cNvSpPr>
            <a:spLocks noGrp="1"/>
          </p:cNvSpPr>
          <p:nvPr>
            <p:ph type="ctrTitle"/>
          </p:nvPr>
        </p:nvSpPr>
        <p:spPr/>
        <p:txBody>
          <a:bodyPr/>
          <a:lstStyle/>
          <a:p>
            <a:r>
              <a:rPr lang="en-US" err="1"/>
              <a:t>Kapittel</a:t>
            </a:r>
            <a:r>
              <a:rPr lang="en-US"/>
              <a:t> 6: 2022</a:t>
            </a:r>
          </a:p>
        </p:txBody>
      </p:sp>
      <p:sp>
        <p:nvSpPr>
          <p:cNvPr id="3" name="Slide Number Placeholder 2">
            <a:extLst>
              <a:ext uri="{FF2B5EF4-FFF2-40B4-BE49-F238E27FC236}">
                <a16:creationId xmlns:a16="http://schemas.microsoft.com/office/drawing/2014/main" id="{9F3ED121-62CE-4D43-B61F-AE39B292D9E0}"/>
              </a:ext>
            </a:extLst>
          </p:cNvPr>
          <p:cNvSpPr>
            <a:spLocks noGrp="1"/>
          </p:cNvSpPr>
          <p:nvPr>
            <p:ph type="sldNum" sz="quarter" idx="4294967295"/>
          </p:nvPr>
        </p:nvSpPr>
        <p:spPr>
          <a:xfrm>
            <a:off x="11177588" y="344488"/>
            <a:ext cx="1014412" cy="381000"/>
          </a:xfrm>
        </p:spPr>
        <p:txBody>
          <a:bodyPr/>
          <a:lstStyle/>
          <a:p>
            <a:fld id="{92CFB824-5EC6-4B9D-B435-9ADD20594FC3}" type="slidenum">
              <a:rPr lang="en-US" noProof="0" smtClean="0"/>
              <a:pPr/>
              <a:t>25</a:t>
            </a:fld>
            <a:endParaRPr lang="en-US" noProof="0"/>
          </a:p>
        </p:txBody>
      </p:sp>
    </p:spTree>
    <p:extLst>
      <p:ext uri="{BB962C8B-B14F-4D97-AF65-F5344CB8AC3E}">
        <p14:creationId xmlns:p14="http://schemas.microsoft.com/office/powerpoint/2010/main" val="3817769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C3A325-EAAD-433D-ACFA-B9DD0A5DFCBE}"/>
              </a:ext>
            </a:extLst>
          </p:cNvPr>
          <p:cNvSpPr>
            <a:spLocks noGrp="1"/>
          </p:cNvSpPr>
          <p:nvPr>
            <p:ph type="title"/>
          </p:nvPr>
        </p:nvSpPr>
        <p:spPr/>
        <p:txBody>
          <a:bodyPr/>
          <a:lstStyle/>
          <a:p>
            <a:r>
              <a:rPr lang="en-US" err="1"/>
              <a:t>Kapittel</a:t>
            </a:r>
            <a:r>
              <a:rPr lang="en-US"/>
              <a:t> 6: 2022 – et “</a:t>
            </a:r>
            <a:r>
              <a:rPr lang="en-US" err="1"/>
              <a:t>mellomår</a:t>
            </a:r>
            <a:r>
              <a:rPr lang="en-US"/>
              <a:t>”</a:t>
            </a:r>
          </a:p>
        </p:txBody>
      </p:sp>
      <p:sp>
        <p:nvSpPr>
          <p:cNvPr id="3" name="Slide Number Placeholder 2">
            <a:extLst>
              <a:ext uri="{FF2B5EF4-FFF2-40B4-BE49-F238E27FC236}">
                <a16:creationId xmlns:a16="http://schemas.microsoft.com/office/drawing/2014/main" id="{931E45A9-BE4E-4E6F-ADF6-6A1CBA0CA8EA}"/>
              </a:ext>
            </a:extLst>
          </p:cNvPr>
          <p:cNvSpPr>
            <a:spLocks noGrp="1"/>
          </p:cNvSpPr>
          <p:nvPr>
            <p:ph type="sldNum" sz="quarter" idx="12"/>
          </p:nvPr>
        </p:nvSpPr>
        <p:spPr/>
        <p:txBody>
          <a:bodyPr/>
          <a:lstStyle/>
          <a:p>
            <a:fld id="{92CFB824-5EC6-4B9D-B435-9ADD20594FC3}" type="slidenum">
              <a:rPr lang="en-US" noProof="0" smtClean="0"/>
              <a:pPr/>
              <a:t>26</a:t>
            </a:fld>
            <a:endParaRPr lang="en-US" noProof="0"/>
          </a:p>
        </p:txBody>
      </p:sp>
      <p:sp>
        <p:nvSpPr>
          <p:cNvPr id="9" name="Text Placeholder 8">
            <a:extLst>
              <a:ext uri="{FF2B5EF4-FFF2-40B4-BE49-F238E27FC236}">
                <a16:creationId xmlns:a16="http://schemas.microsoft.com/office/drawing/2014/main" id="{0AFDD7B1-7597-920C-63B9-FC2FC19F9730}"/>
              </a:ext>
            </a:extLst>
          </p:cNvPr>
          <p:cNvSpPr>
            <a:spLocks noGrp="1"/>
          </p:cNvSpPr>
          <p:nvPr>
            <p:ph type="body" sz="quarter" idx="11"/>
          </p:nvPr>
        </p:nvSpPr>
        <p:spPr/>
        <p:txBody>
          <a:bodyPr/>
          <a:lstStyle/>
          <a:p>
            <a:pPr marL="171450" indent="-171450">
              <a:buFont typeface="Arial" panose="020B0604020202020204" pitchFamily="34" charset="0"/>
              <a:buChar char="•"/>
            </a:pPr>
            <a:r>
              <a:rPr lang="nb-NO" sz="1200" dirty="0"/>
              <a:t>Masseskytingen i Oslo den 25. juni er sentral i markeringen av 22. juli-terroren.</a:t>
            </a:r>
          </a:p>
          <a:p>
            <a:pPr marL="171450" indent="-171450">
              <a:buFont typeface="Arial" panose="020B0604020202020204" pitchFamily="34" charset="0"/>
              <a:buChar char="•"/>
            </a:pPr>
            <a:r>
              <a:rPr lang="nb-NO" sz="1200" dirty="0"/>
              <a:t>Antall oppslag i juli og august 2022 er halvert sammenlignet juli og august  2021. </a:t>
            </a:r>
          </a:p>
          <a:p>
            <a:pPr marL="171450" indent="-171450">
              <a:buFont typeface="Arial" panose="020B0604020202020204" pitchFamily="34" charset="0"/>
              <a:buChar char="•"/>
            </a:pPr>
            <a:r>
              <a:rPr lang="nb-NO" sz="1200" dirty="0"/>
              <a:t>2022 kan kalles et «mellomår»</a:t>
            </a:r>
          </a:p>
          <a:p>
            <a:pPr marL="171450" indent="-171450">
              <a:buFont typeface="Arial" panose="020B0604020202020204" pitchFamily="34" charset="0"/>
              <a:buChar char="•"/>
            </a:pPr>
            <a:r>
              <a:rPr lang="nb-NO" sz="1200" dirty="0"/>
              <a:t>I likhet med andre tidligere «mellomår», preges omtalen av få ulike stemmer over en kort periode rundt årsmarkeringen. </a:t>
            </a:r>
          </a:p>
          <a:p>
            <a:pPr marL="171450" indent="-171450">
              <a:buFont typeface="Arial" panose="020B0604020202020204" pitchFamily="34" charset="0"/>
              <a:buChar char="•"/>
            </a:pPr>
            <a:r>
              <a:rPr lang="nb-NO" sz="1200" dirty="0"/>
              <a:t>Det er stort sett sentrale politikere i Arbeiderpartiet og AUF som snakker politisk om terroren, i tillegg til noen få kommentatorer. </a:t>
            </a:r>
          </a:p>
          <a:p>
            <a:pPr marL="171450" indent="-171450">
              <a:buFont typeface="Arial" panose="020B0604020202020204" pitchFamily="34" charset="0"/>
              <a:buChar char="•"/>
            </a:pPr>
            <a:endParaRPr lang="nb-NO" sz="1200" dirty="0"/>
          </a:p>
          <a:p>
            <a:pPr marL="171450" indent="-171450">
              <a:buFont typeface="Arial" panose="020B0604020202020204" pitchFamily="34" charset="0"/>
              <a:buChar char="•"/>
            </a:pPr>
            <a:endParaRPr lang="nb-NO" sz="1200" dirty="0"/>
          </a:p>
        </p:txBody>
      </p:sp>
      <p:graphicFrame>
        <p:nvGraphicFramePr>
          <p:cNvPr id="2" name="Chart 1">
            <a:extLst>
              <a:ext uri="{FF2B5EF4-FFF2-40B4-BE49-F238E27FC236}">
                <a16:creationId xmlns:a16="http://schemas.microsoft.com/office/drawing/2014/main" id="{4D5DACB5-1BA8-D256-B99C-E0C9B2BA4EC0}"/>
              </a:ext>
            </a:extLst>
          </p:cNvPr>
          <p:cNvGraphicFramePr/>
          <p:nvPr>
            <p:extLst>
              <p:ext uri="{D42A27DB-BD31-4B8C-83A1-F6EECF244321}">
                <p14:modId xmlns:p14="http://schemas.microsoft.com/office/powerpoint/2010/main" val="1140350390"/>
              </p:ext>
            </p:extLst>
          </p:nvPr>
        </p:nvGraphicFramePr>
        <p:xfrm>
          <a:off x="914260" y="1160316"/>
          <a:ext cx="7729330" cy="259222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1D8AE30-F3E9-E542-9EE4-B4940056CF06}"/>
              </a:ext>
            </a:extLst>
          </p:cNvPr>
          <p:cNvSpPr txBox="1"/>
          <p:nvPr/>
        </p:nvSpPr>
        <p:spPr>
          <a:xfrm>
            <a:off x="1521477" y="3758808"/>
            <a:ext cx="2021155" cy="230832"/>
          </a:xfrm>
          <a:prstGeom prst="rect">
            <a:avLst/>
          </a:prstGeom>
          <a:noFill/>
        </p:spPr>
        <p:txBody>
          <a:bodyPr wrap="square" rtlCol="0">
            <a:spAutoFit/>
          </a:bodyPr>
          <a:lstStyle/>
          <a:p>
            <a:r>
              <a:rPr lang="en-US" sz="900">
                <a:solidFill>
                  <a:schemeClr val="bg1">
                    <a:lumMod val="50000"/>
                  </a:schemeClr>
                </a:solidFill>
              </a:rPr>
              <a:t>*</a:t>
            </a:r>
            <a:r>
              <a:rPr lang="en-US" sz="900" err="1">
                <a:solidFill>
                  <a:schemeClr val="bg1">
                    <a:lumMod val="50000"/>
                  </a:schemeClr>
                </a:solidFill>
              </a:rPr>
              <a:t>f.o.m</a:t>
            </a:r>
            <a:r>
              <a:rPr lang="en-US" sz="900">
                <a:solidFill>
                  <a:schemeClr val="bg1">
                    <a:lumMod val="50000"/>
                  </a:schemeClr>
                </a:solidFill>
              </a:rPr>
              <a:t> 22.07.22</a:t>
            </a:r>
          </a:p>
        </p:txBody>
      </p:sp>
      <p:sp>
        <p:nvSpPr>
          <p:cNvPr id="6" name="TextBox 5">
            <a:extLst>
              <a:ext uri="{FF2B5EF4-FFF2-40B4-BE49-F238E27FC236}">
                <a16:creationId xmlns:a16="http://schemas.microsoft.com/office/drawing/2014/main" id="{0B8B1869-9D67-8C11-FFDA-A24702E75BC9}"/>
              </a:ext>
            </a:extLst>
          </p:cNvPr>
          <p:cNvSpPr txBox="1"/>
          <p:nvPr/>
        </p:nvSpPr>
        <p:spPr>
          <a:xfrm>
            <a:off x="6539749" y="3758808"/>
            <a:ext cx="2021155" cy="230832"/>
          </a:xfrm>
          <a:prstGeom prst="rect">
            <a:avLst/>
          </a:prstGeom>
          <a:noFill/>
        </p:spPr>
        <p:txBody>
          <a:bodyPr wrap="square" rtlCol="0">
            <a:spAutoFit/>
          </a:bodyPr>
          <a:lstStyle/>
          <a:p>
            <a:pPr algn="r"/>
            <a:r>
              <a:rPr lang="en-US" sz="900">
                <a:solidFill>
                  <a:schemeClr val="bg1">
                    <a:lumMod val="50000"/>
                  </a:schemeClr>
                </a:solidFill>
              </a:rPr>
              <a:t>**</a:t>
            </a:r>
            <a:r>
              <a:rPr lang="en-US" sz="900" err="1">
                <a:solidFill>
                  <a:schemeClr val="bg1">
                    <a:lumMod val="50000"/>
                  </a:schemeClr>
                </a:solidFill>
              </a:rPr>
              <a:t>t.o.m</a:t>
            </a:r>
            <a:r>
              <a:rPr lang="en-US" sz="900">
                <a:solidFill>
                  <a:schemeClr val="bg1">
                    <a:lumMod val="50000"/>
                  </a:schemeClr>
                </a:solidFill>
              </a:rPr>
              <a:t> 06.08.22</a:t>
            </a:r>
          </a:p>
        </p:txBody>
      </p:sp>
      <p:pic>
        <p:nvPicPr>
          <p:cNvPr id="12" name="Picture 11">
            <a:extLst>
              <a:ext uri="{FF2B5EF4-FFF2-40B4-BE49-F238E27FC236}">
                <a16:creationId xmlns:a16="http://schemas.microsoft.com/office/drawing/2014/main" id="{632DD47B-F6FC-9894-FBA4-6FFC137C20CD}"/>
              </a:ext>
            </a:extLst>
          </p:cNvPr>
          <p:cNvPicPr>
            <a:picLocks noChangeAspect="1"/>
          </p:cNvPicPr>
          <p:nvPr/>
        </p:nvPicPr>
        <p:blipFill>
          <a:blip r:embed="rId4"/>
          <a:stretch>
            <a:fillRect/>
          </a:stretch>
        </p:blipFill>
        <p:spPr>
          <a:xfrm>
            <a:off x="7143311" y="4464373"/>
            <a:ext cx="1661361" cy="1879688"/>
          </a:xfrm>
          <a:prstGeom prst="rect">
            <a:avLst/>
          </a:prstGeom>
          <a:effectLst>
            <a:outerShdw blurRad="50800" dist="38100" dir="2700000" algn="tl" rotWithShape="0">
              <a:prstClr val="black">
                <a:alpha val="40000"/>
              </a:prstClr>
            </a:outerShdw>
          </a:effectLst>
        </p:spPr>
      </p:pic>
      <p:sp>
        <p:nvSpPr>
          <p:cNvPr id="16" name="Text Placeholder 8">
            <a:extLst>
              <a:ext uri="{FF2B5EF4-FFF2-40B4-BE49-F238E27FC236}">
                <a16:creationId xmlns:a16="http://schemas.microsoft.com/office/drawing/2014/main" id="{2291CDC9-31AF-1357-AD38-B21244E70E6B}"/>
              </a:ext>
            </a:extLst>
          </p:cNvPr>
          <p:cNvSpPr txBox="1">
            <a:spLocks/>
          </p:cNvSpPr>
          <p:nvPr/>
        </p:nvSpPr>
        <p:spPr>
          <a:xfrm>
            <a:off x="712963" y="6414746"/>
            <a:ext cx="1591348" cy="198844"/>
          </a:xfrm>
          <a:prstGeom prst="rect">
            <a:avLst/>
          </a:prstGeom>
        </p:spPr>
        <p:txBody>
          <a:bodyPr lIns="0" tIns="0" rIns="0" bIns="0" anchor="t"/>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Clr>
                <a:srgbClr val="191836"/>
              </a:buClr>
              <a:buNone/>
            </a:pPr>
            <a:r>
              <a:rPr lang="nb-NO" sz="800">
                <a:solidFill>
                  <a:srgbClr val="323130"/>
                </a:solidFill>
                <a:latin typeface="+mn-lt"/>
                <a:ea typeface="Roboto"/>
              </a:rPr>
              <a:t>ABC Nyheter, 22. juli 2022</a:t>
            </a:r>
            <a:endParaRPr lang="nb-NO">
              <a:cs typeface="Roboto" pitchFamily="2" charset="0"/>
            </a:endParaRPr>
          </a:p>
        </p:txBody>
      </p:sp>
      <p:sp>
        <p:nvSpPr>
          <p:cNvPr id="17" name="Text Placeholder 8">
            <a:extLst>
              <a:ext uri="{FF2B5EF4-FFF2-40B4-BE49-F238E27FC236}">
                <a16:creationId xmlns:a16="http://schemas.microsoft.com/office/drawing/2014/main" id="{AAA226C0-9AB8-3320-4657-4856AE0F4D57}"/>
              </a:ext>
            </a:extLst>
          </p:cNvPr>
          <p:cNvSpPr txBox="1">
            <a:spLocks/>
          </p:cNvSpPr>
          <p:nvPr/>
        </p:nvSpPr>
        <p:spPr>
          <a:xfrm>
            <a:off x="5358063" y="6415825"/>
            <a:ext cx="1591348" cy="198844"/>
          </a:xfrm>
          <a:prstGeom prst="rect">
            <a:avLst/>
          </a:prstGeom>
        </p:spPr>
        <p:txBody>
          <a:bodyPr lIns="0" tIns="0" rIns="0" bIns="0" anchor="t"/>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Clr>
                <a:srgbClr val="191836"/>
              </a:buClr>
              <a:buNone/>
            </a:pPr>
            <a:r>
              <a:rPr lang="nb-NO" sz="800">
                <a:solidFill>
                  <a:srgbClr val="323130"/>
                </a:solidFill>
                <a:latin typeface="+mn-lt"/>
                <a:ea typeface="Roboto"/>
              </a:rPr>
              <a:t>Bergens Tidende, 22. juli 2022</a:t>
            </a:r>
            <a:endParaRPr lang="nb-NO">
              <a:cs typeface="Roboto" pitchFamily="2" charset="0"/>
            </a:endParaRPr>
          </a:p>
        </p:txBody>
      </p:sp>
      <p:sp>
        <p:nvSpPr>
          <p:cNvPr id="19" name="Text Placeholder 8">
            <a:extLst>
              <a:ext uri="{FF2B5EF4-FFF2-40B4-BE49-F238E27FC236}">
                <a16:creationId xmlns:a16="http://schemas.microsoft.com/office/drawing/2014/main" id="{C547C485-6407-CEBC-47C6-F67FE0BDC901}"/>
              </a:ext>
            </a:extLst>
          </p:cNvPr>
          <p:cNvSpPr txBox="1">
            <a:spLocks/>
          </p:cNvSpPr>
          <p:nvPr/>
        </p:nvSpPr>
        <p:spPr>
          <a:xfrm>
            <a:off x="7213324" y="6414746"/>
            <a:ext cx="1591348" cy="198844"/>
          </a:xfrm>
          <a:prstGeom prst="rect">
            <a:avLst/>
          </a:prstGeom>
        </p:spPr>
        <p:txBody>
          <a:bodyPr lIns="0" tIns="0" rIns="0" bIns="0" anchor="t"/>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Clr>
                <a:srgbClr val="191836"/>
              </a:buClr>
              <a:buNone/>
            </a:pPr>
            <a:r>
              <a:rPr lang="nb-NO" sz="800">
                <a:solidFill>
                  <a:srgbClr val="323130"/>
                </a:solidFill>
                <a:latin typeface="+mn-lt"/>
                <a:ea typeface="Roboto"/>
              </a:rPr>
              <a:t>Aftenposten, </a:t>
            </a:r>
            <a:r>
              <a:rPr lang="nb-NO" sz="800">
                <a:solidFill>
                  <a:srgbClr val="323130"/>
                </a:solidFill>
                <a:ea typeface="Roboto"/>
              </a:rPr>
              <a:t>10</a:t>
            </a:r>
            <a:r>
              <a:rPr lang="nb-NO" sz="800">
                <a:solidFill>
                  <a:srgbClr val="323130"/>
                </a:solidFill>
                <a:latin typeface="+mn-lt"/>
                <a:ea typeface="Roboto"/>
              </a:rPr>
              <a:t>. juli 2021</a:t>
            </a:r>
            <a:endParaRPr lang="nb-NO">
              <a:cs typeface="Roboto" pitchFamily="2" charset="0"/>
            </a:endParaRPr>
          </a:p>
        </p:txBody>
      </p:sp>
      <p:pic>
        <p:nvPicPr>
          <p:cNvPr id="21" name="Picture 20">
            <a:extLst>
              <a:ext uri="{FF2B5EF4-FFF2-40B4-BE49-F238E27FC236}">
                <a16:creationId xmlns:a16="http://schemas.microsoft.com/office/drawing/2014/main" id="{FB84B0EE-A243-2676-14C1-4493C6FBD4FD}"/>
              </a:ext>
            </a:extLst>
          </p:cNvPr>
          <p:cNvPicPr>
            <a:picLocks noChangeAspect="1"/>
          </p:cNvPicPr>
          <p:nvPr/>
        </p:nvPicPr>
        <p:blipFill>
          <a:blip r:embed="rId5"/>
          <a:stretch>
            <a:fillRect/>
          </a:stretch>
        </p:blipFill>
        <p:spPr>
          <a:xfrm>
            <a:off x="5308210" y="4458357"/>
            <a:ext cx="1658245" cy="1879688"/>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E3004619-C213-E0E1-F95F-1BE87A2E05BC}"/>
              </a:ext>
            </a:extLst>
          </p:cNvPr>
          <p:cNvPicPr>
            <a:picLocks noChangeAspect="1"/>
          </p:cNvPicPr>
          <p:nvPr/>
        </p:nvPicPr>
        <p:blipFill>
          <a:blip r:embed="rId6"/>
          <a:stretch>
            <a:fillRect/>
          </a:stretch>
        </p:blipFill>
        <p:spPr>
          <a:xfrm>
            <a:off x="703600" y="4447136"/>
            <a:ext cx="2067528" cy="1884893"/>
          </a:xfrm>
          <a:prstGeom prst="rect">
            <a:avLst/>
          </a:prstGeom>
          <a:effectLst>
            <a:outerShdw blurRad="50800" dist="38100" dir="2700000" algn="tl" rotWithShape="0">
              <a:prstClr val="black">
                <a:alpha val="40000"/>
              </a:prstClr>
            </a:outerShdw>
          </a:effectLst>
        </p:spPr>
      </p:pic>
      <p:sp>
        <p:nvSpPr>
          <p:cNvPr id="25" name="Text Placeholder 8">
            <a:extLst>
              <a:ext uri="{FF2B5EF4-FFF2-40B4-BE49-F238E27FC236}">
                <a16:creationId xmlns:a16="http://schemas.microsoft.com/office/drawing/2014/main" id="{7F6F4CEA-D3D2-FCF4-1F15-4783701DD309}"/>
              </a:ext>
            </a:extLst>
          </p:cNvPr>
          <p:cNvSpPr txBox="1">
            <a:spLocks/>
          </p:cNvSpPr>
          <p:nvPr/>
        </p:nvSpPr>
        <p:spPr>
          <a:xfrm>
            <a:off x="3035513" y="6414746"/>
            <a:ext cx="1591348" cy="198844"/>
          </a:xfrm>
          <a:prstGeom prst="rect">
            <a:avLst/>
          </a:prstGeom>
        </p:spPr>
        <p:txBody>
          <a:bodyPr lIns="0" tIns="0" rIns="0" bIns="0" anchor="t"/>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Clr>
                <a:srgbClr val="191836"/>
              </a:buClr>
              <a:buNone/>
            </a:pPr>
            <a:r>
              <a:rPr lang="nb-NO" sz="800">
                <a:solidFill>
                  <a:srgbClr val="323130"/>
                </a:solidFill>
                <a:latin typeface="+mn-lt"/>
                <a:ea typeface="Roboto"/>
              </a:rPr>
              <a:t>Nationen, 22. juli 2022</a:t>
            </a:r>
            <a:endParaRPr lang="nb-NO">
              <a:cs typeface="Roboto" pitchFamily="2" charset="0"/>
            </a:endParaRPr>
          </a:p>
        </p:txBody>
      </p:sp>
      <p:pic>
        <p:nvPicPr>
          <p:cNvPr id="27" name="Picture 26">
            <a:extLst>
              <a:ext uri="{FF2B5EF4-FFF2-40B4-BE49-F238E27FC236}">
                <a16:creationId xmlns:a16="http://schemas.microsoft.com/office/drawing/2014/main" id="{89EAB17A-7673-CF44-DCAE-3980638C5AD4}"/>
              </a:ext>
            </a:extLst>
          </p:cNvPr>
          <p:cNvPicPr>
            <a:picLocks noChangeAspect="1"/>
          </p:cNvPicPr>
          <p:nvPr/>
        </p:nvPicPr>
        <p:blipFill>
          <a:blip r:embed="rId7"/>
          <a:stretch>
            <a:fillRect/>
          </a:stretch>
        </p:blipFill>
        <p:spPr>
          <a:xfrm>
            <a:off x="2887226" y="4464373"/>
            <a:ext cx="2297002" cy="18676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2703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FEE7A18-89AC-45C5-B9B1-743EA64B4D42}"/>
              </a:ext>
            </a:extLst>
          </p:cNvPr>
          <p:cNvSpPr>
            <a:spLocks noGrp="1"/>
          </p:cNvSpPr>
          <p:nvPr>
            <p:ph type="body" sz="quarter" idx="10"/>
          </p:nvPr>
        </p:nvSpPr>
        <p:spPr>
          <a:xfrm>
            <a:off x="305374" y="5242132"/>
            <a:ext cx="1818701" cy="304800"/>
          </a:xfrm>
        </p:spPr>
        <p:txBody>
          <a:bodyPr/>
          <a:lstStyle/>
          <a:p>
            <a:r>
              <a:rPr lang="en-US"/>
              <a:t>Malene Augestad</a:t>
            </a:r>
          </a:p>
        </p:txBody>
      </p:sp>
      <p:sp>
        <p:nvSpPr>
          <p:cNvPr id="11" name="Text Placeholder 10">
            <a:extLst>
              <a:ext uri="{FF2B5EF4-FFF2-40B4-BE49-F238E27FC236}">
                <a16:creationId xmlns:a16="http://schemas.microsoft.com/office/drawing/2014/main" id="{5D2F3EAC-42CE-41EA-9969-E08A9679B441}"/>
              </a:ext>
            </a:extLst>
          </p:cNvPr>
          <p:cNvSpPr>
            <a:spLocks noGrp="1"/>
          </p:cNvSpPr>
          <p:nvPr>
            <p:ph type="body" sz="quarter" idx="11"/>
          </p:nvPr>
        </p:nvSpPr>
        <p:spPr/>
        <p:txBody>
          <a:bodyPr/>
          <a:lstStyle/>
          <a:p>
            <a:r>
              <a:rPr lang="en-US"/>
              <a:t>Senior </a:t>
            </a:r>
            <a:r>
              <a:rPr lang="en-US" err="1"/>
              <a:t>medieanalytiker</a:t>
            </a:r>
            <a:endParaRPr lang="en-US"/>
          </a:p>
        </p:txBody>
      </p:sp>
      <p:sp>
        <p:nvSpPr>
          <p:cNvPr id="12" name="Text Placeholder 11">
            <a:extLst>
              <a:ext uri="{FF2B5EF4-FFF2-40B4-BE49-F238E27FC236}">
                <a16:creationId xmlns:a16="http://schemas.microsoft.com/office/drawing/2014/main" id="{6D50F595-0596-4245-ACF4-A7AA8C2F992C}"/>
              </a:ext>
            </a:extLst>
          </p:cNvPr>
          <p:cNvSpPr>
            <a:spLocks noGrp="1"/>
          </p:cNvSpPr>
          <p:nvPr>
            <p:ph type="body" sz="quarter" idx="19"/>
          </p:nvPr>
        </p:nvSpPr>
        <p:spPr/>
        <p:txBody>
          <a:bodyPr/>
          <a:lstStyle/>
          <a:p>
            <a:r>
              <a:rPr lang="en-US"/>
              <a:t>malene.augestad@retriever.no</a:t>
            </a:r>
          </a:p>
        </p:txBody>
      </p:sp>
      <p:sp>
        <p:nvSpPr>
          <p:cNvPr id="14" name="Text Placeholder 13">
            <a:extLst>
              <a:ext uri="{FF2B5EF4-FFF2-40B4-BE49-F238E27FC236}">
                <a16:creationId xmlns:a16="http://schemas.microsoft.com/office/drawing/2014/main" id="{671B8C5B-1DB6-494D-AC7A-C3AB34ED0318}"/>
              </a:ext>
            </a:extLst>
          </p:cNvPr>
          <p:cNvSpPr>
            <a:spLocks noGrp="1"/>
          </p:cNvSpPr>
          <p:nvPr>
            <p:ph type="body" sz="quarter" idx="21"/>
          </p:nvPr>
        </p:nvSpPr>
        <p:spPr/>
        <p:txBody>
          <a:bodyPr/>
          <a:lstStyle/>
          <a:p>
            <a:r>
              <a:rPr lang="en-US"/>
              <a:t>Ingunn </a:t>
            </a:r>
            <a:r>
              <a:rPr lang="en-US" err="1"/>
              <a:t>Vålandsmyr</a:t>
            </a:r>
            <a:endParaRPr lang="en-US"/>
          </a:p>
        </p:txBody>
      </p:sp>
      <p:sp>
        <p:nvSpPr>
          <p:cNvPr id="15" name="Text Placeholder 14">
            <a:extLst>
              <a:ext uri="{FF2B5EF4-FFF2-40B4-BE49-F238E27FC236}">
                <a16:creationId xmlns:a16="http://schemas.microsoft.com/office/drawing/2014/main" id="{8F25B97F-0CF8-410E-B96F-7D8A957EE686}"/>
              </a:ext>
            </a:extLst>
          </p:cNvPr>
          <p:cNvSpPr>
            <a:spLocks noGrp="1"/>
          </p:cNvSpPr>
          <p:nvPr>
            <p:ph type="body" sz="quarter" idx="22"/>
          </p:nvPr>
        </p:nvSpPr>
        <p:spPr/>
        <p:txBody>
          <a:bodyPr/>
          <a:lstStyle/>
          <a:p>
            <a:r>
              <a:rPr lang="en-US"/>
              <a:t>Senior </a:t>
            </a:r>
            <a:r>
              <a:rPr lang="en-US" err="1"/>
              <a:t>medieanalytiker</a:t>
            </a:r>
            <a:endParaRPr lang="en-US"/>
          </a:p>
        </p:txBody>
      </p:sp>
      <p:sp>
        <p:nvSpPr>
          <p:cNvPr id="16" name="Text Placeholder 15">
            <a:extLst>
              <a:ext uri="{FF2B5EF4-FFF2-40B4-BE49-F238E27FC236}">
                <a16:creationId xmlns:a16="http://schemas.microsoft.com/office/drawing/2014/main" id="{72EA8DF8-C6DA-4D7F-ABE5-CAE739C1D6AF}"/>
              </a:ext>
            </a:extLst>
          </p:cNvPr>
          <p:cNvSpPr>
            <a:spLocks noGrp="1"/>
          </p:cNvSpPr>
          <p:nvPr>
            <p:ph type="body" sz="quarter" idx="23"/>
          </p:nvPr>
        </p:nvSpPr>
        <p:spPr/>
        <p:txBody>
          <a:bodyPr/>
          <a:lstStyle/>
          <a:p>
            <a:r>
              <a:rPr lang="en-US"/>
              <a:t>ingunn.valandsmyr@retriever.no</a:t>
            </a:r>
          </a:p>
        </p:txBody>
      </p:sp>
      <p:sp>
        <p:nvSpPr>
          <p:cNvPr id="3" name="Slide Number Placeholder 2">
            <a:extLst>
              <a:ext uri="{FF2B5EF4-FFF2-40B4-BE49-F238E27FC236}">
                <a16:creationId xmlns:a16="http://schemas.microsoft.com/office/drawing/2014/main" id="{CDCB7E13-8AA5-454A-B916-9B5ABFFE621A}"/>
              </a:ext>
            </a:extLst>
          </p:cNvPr>
          <p:cNvSpPr>
            <a:spLocks noGrp="1"/>
          </p:cNvSpPr>
          <p:nvPr>
            <p:ph type="sldNum" sz="quarter" idx="4294967295"/>
          </p:nvPr>
        </p:nvSpPr>
        <p:spPr>
          <a:xfrm>
            <a:off x="11176000" y="344488"/>
            <a:ext cx="1016000" cy="381000"/>
          </a:xfrm>
        </p:spPr>
        <p:txBody>
          <a:bodyPr/>
          <a:lstStyle/>
          <a:p>
            <a:fld id="{92CFB824-5EC6-4B9D-B435-9ADD20594FC3}" type="slidenum">
              <a:rPr lang="en-US" noProof="0" smtClean="0"/>
              <a:pPr/>
              <a:t>27</a:t>
            </a:fld>
            <a:endParaRPr lang="en-US" noProof="0"/>
          </a:p>
        </p:txBody>
      </p:sp>
      <p:pic>
        <p:nvPicPr>
          <p:cNvPr id="2" name="Picture 9" descr="A picture containing icon&#10;&#10;Description automatically generated">
            <a:extLst>
              <a:ext uri="{FF2B5EF4-FFF2-40B4-BE49-F238E27FC236}">
                <a16:creationId xmlns:a16="http://schemas.microsoft.com/office/drawing/2014/main" id="{B1B07F5C-378C-426A-3881-1EAE59E88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870" y="1228120"/>
            <a:ext cx="1064260" cy="1246505"/>
          </a:xfrm>
          <a:prstGeom prst="rect">
            <a:avLst/>
          </a:prstGeom>
        </p:spPr>
      </p:pic>
    </p:spTree>
    <p:extLst>
      <p:ext uri="{BB962C8B-B14F-4D97-AF65-F5344CB8AC3E}">
        <p14:creationId xmlns:p14="http://schemas.microsoft.com/office/powerpoint/2010/main" val="430943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C3A325-EAAD-433D-ACFA-B9DD0A5DFCBE}"/>
              </a:ext>
            </a:extLst>
          </p:cNvPr>
          <p:cNvSpPr>
            <a:spLocks noGrp="1"/>
          </p:cNvSpPr>
          <p:nvPr>
            <p:ph type="title"/>
          </p:nvPr>
        </p:nvSpPr>
        <p:spPr/>
        <p:txBody>
          <a:bodyPr/>
          <a:lstStyle/>
          <a:p>
            <a:r>
              <a:rPr lang="en-US" err="1"/>
              <a:t>Avgrensning</a:t>
            </a:r>
            <a:r>
              <a:rPr lang="en-US"/>
              <a:t> </a:t>
            </a:r>
            <a:r>
              <a:rPr lang="en-US" err="1"/>
              <a:t>og</a:t>
            </a:r>
            <a:r>
              <a:rPr lang="en-US"/>
              <a:t> </a:t>
            </a:r>
            <a:r>
              <a:rPr lang="en-US" err="1"/>
              <a:t>innhold</a:t>
            </a:r>
            <a:endParaRPr lang="en-US"/>
          </a:p>
        </p:txBody>
      </p:sp>
      <p:sp>
        <p:nvSpPr>
          <p:cNvPr id="3" name="Slide Number Placeholder 2">
            <a:extLst>
              <a:ext uri="{FF2B5EF4-FFF2-40B4-BE49-F238E27FC236}">
                <a16:creationId xmlns:a16="http://schemas.microsoft.com/office/drawing/2014/main" id="{931E45A9-BE4E-4E6F-ADF6-6A1CBA0CA8EA}"/>
              </a:ext>
            </a:extLst>
          </p:cNvPr>
          <p:cNvSpPr>
            <a:spLocks noGrp="1"/>
          </p:cNvSpPr>
          <p:nvPr>
            <p:ph type="sldNum" sz="quarter" idx="10"/>
          </p:nvPr>
        </p:nvSpPr>
        <p:spPr/>
        <p:txBody>
          <a:bodyPr/>
          <a:lstStyle/>
          <a:p>
            <a:fld id="{92CFB824-5EC6-4B9D-B435-9ADD20594FC3}" type="slidenum">
              <a:rPr lang="en-US" noProof="0" smtClean="0"/>
              <a:pPr/>
              <a:t>3</a:t>
            </a:fld>
            <a:endParaRPr lang="en-US" noProof="0"/>
          </a:p>
        </p:txBody>
      </p:sp>
      <p:sp>
        <p:nvSpPr>
          <p:cNvPr id="2" name="Text Placeholder 11">
            <a:extLst>
              <a:ext uri="{FF2B5EF4-FFF2-40B4-BE49-F238E27FC236}">
                <a16:creationId xmlns:a16="http://schemas.microsoft.com/office/drawing/2014/main" id="{AFEEF5D4-BC86-856C-CE16-49CF8A9117EF}"/>
              </a:ext>
            </a:extLst>
          </p:cNvPr>
          <p:cNvSpPr>
            <a:spLocks noGrp="1"/>
          </p:cNvSpPr>
          <p:nvPr>
            <p:ph type="body" sz="quarter" idx="11"/>
          </p:nvPr>
        </p:nvSpPr>
        <p:spPr>
          <a:xfrm>
            <a:off x="1166187" y="1260231"/>
            <a:ext cx="3310563" cy="5364820"/>
          </a:xfrm>
        </p:spPr>
        <p:txBody>
          <a:bodyPr/>
          <a:lstStyle/>
          <a:p>
            <a:pPr>
              <a:lnSpc>
                <a:spcPct val="200000"/>
              </a:lnSpc>
              <a:buClr>
                <a:srgbClr val="191836"/>
              </a:buClr>
            </a:pPr>
            <a:r>
              <a:rPr lang="nb-NO" sz="1200">
                <a:solidFill>
                  <a:srgbClr val="323130"/>
                </a:solidFill>
                <a:latin typeface="+mn-lt"/>
              </a:rPr>
              <a:t>Utvalg for rapporten er 125 000 oppslag i riks- og </a:t>
            </a:r>
            <a:r>
              <a:rPr lang="nb-NO" sz="1200" err="1">
                <a:solidFill>
                  <a:srgbClr val="323130"/>
                </a:solidFill>
                <a:latin typeface="+mn-lt"/>
              </a:rPr>
              <a:t>regionsdekkende</a:t>
            </a:r>
            <a:r>
              <a:rPr lang="nb-NO" sz="1200">
                <a:solidFill>
                  <a:srgbClr val="323130"/>
                </a:solidFill>
                <a:latin typeface="+mn-lt"/>
              </a:rPr>
              <a:t> kilder, samt tre alternative kilder i kapittel fire.</a:t>
            </a:r>
          </a:p>
          <a:p>
            <a:pPr>
              <a:lnSpc>
                <a:spcPct val="200000"/>
              </a:lnSpc>
              <a:buClr>
                <a:srgbClr val="191836"/>
              </a:buClr>
            </a:pPr>
            <a:r>
              <a:rPr lang="nb-NO" sz="1200">
                <a:solidFill>
                  <a:srgbClr val="323130"/>
                </a:solidFill>
                <a:latin typeface="+mn-lt"/>
              </a:rPr>
              <a:t>Tidsperiode for analyse: 22.07.2011-06.08.2022. De første kapitlene baserer seg på data til og med 2021. Det siste kapittelet tar utelukkende for seg omtalen av 22. juli i 2022.</a:t>
            </a:r>
          </a:p>
          <a:p>
            <a:pPr>
              <a:lnSpc>
                <a:spcPct val="200000"/>
              </a:lnSpc>
              <a:buClr>
                <a:srgbClr val="191836"/>
              </a:buClr>
            </a:pPr>
            <a:r>
              <a:rPr lang="nb-NO" sz="1200">
                <a:solidFill>
                  <a:srgbClr val="323130"/>
                </a:solidFill>
                <a:latin typeface="+mn-lt"/>
              </a:rPr>
              <a:t>Rapporten består av seks kapitler med ulike fokusområder utarbeidet i samråd med Fritt Ord.</a:t>
            </a:r>
          </a:p>
          <a:p>
            <a:pPr marL="0" indent="0">
              <a:lnSpc>
                <a:spcPct val="200000"/>
              </a:lnSpc>
              <a:buClr>
                <a:srgbClr val="191836"/>
              </a:buClr>
              <a:buNone/>
            </a:pPr>
            <a:endParaRPr lang="nb-NO" sz="1200">
              <a:solidFill>
                <a:srgbClr val="323130"/>
              </a:solidFill>
              <a:latin typeface="+mn-lt"/>
            </a:endParaRPr>
          </a:p>
        </p:txBody>
      </p:sp>
      <p:graphicFrame>
        <p:nvGraphicFramePr>
          <p:cNvPr id="4" name="Table 3">
            <a:extLst>
              <a:ext uri="{FF2B5EF4-FFF2-40B4-BE49-F238E27FC236}">
                <a16:creationId xmlns:a16="http://schemas.microsoft.com/office/drawing/2014/main" id="{7E0A9932-E4B0-707C-75E8-5ECD63CD2DFB}"/>
              </a:ext>
            </a:extLst>
          </p:cNvPr>
          <p:cNvGraphicFramePr>
            <a:graphicFrameLocks noGrp="1"/>
          </p:cNvGraphicFramePr>
          <p:nvPr>
            <p:extLst>
              <p:ext uri="{D42A27DB-BD31-4B8C-83A1-F6EECF244321}">
                <p14:modId xmlns:p14="http://schemas.microsoft.com/office/powerpoint/2010/main" val="3670458907"/>
              </p:ext>
            </p:extLst>
          </p:nvPr>
        </p:nvGraphicFramePr>
        <p:xfrm>
          <a:off x="5705475" y="1260231"/>
          <a:ext cx="5438776" cy="3956198"/>
        </p:xfrm>
        <a:graphic>
          <a:graphicData uri="http://schemas.openxmlformats.org/drawingml/2006/table">
            <a:tbl>
              <a:tblPr firstRow="1" firstCol="1" bandRow="1">
                <a:tableStyleId>{7E9639D4-E3E2-4D34-9284-5A2195B3D0D7}</a:tableStyleId>
              </a:tblPr>
              <a:tblGrid>
                <a:gridCol w="1844899">
                  <a:extLst>
                    <a:ext uri="{9D8B030D-6E8A-4147-A177-3AD203B41FA5}">
                      <a16:colId xmlns:a16="http://schemas.microsoft.com/office/drawing/2014/main" val="3883049052"/>
                    </a:ext>
                  </a:extLst>
                </a:gridCol>
                <a:gridCol w="3593877">
                  <a:extLst>
                    <a:ext uri="{9D8B030D-6E8A-4147-A177-3AD203B41FA5}">
                      <a16:colId xmlns:a16="http://schemas.microsoft.com/office/drawing/2014/main" val="1261232062"/>
                    </a:ext>
                  </a:extLst>
                </a:gridCol>
              </a:tblGrid>
              <a:tr h="781945">
                <a:tc>
                  <a:txBody>
                    <a:bodyPr/>
                    <a:lstStyle/>
                    <a:p>
                      <a:pPr marL="0" marR="0">
                        <a:lnSpc>
                          <a:spcPct val="150000"/>
                        </a:lnSpc>
                        <a:spcBef>
                          <a:spcPts val="0"/>
                        </a:spcBef>
                        <a:spcAft>
                          <a:spcPts val="0"/>
                        </a:spcAft>
                      </a:pPr>
                      <a:r>
                        <a:rPr lang="en-US" sz="1100" err="1">
                          <a:effectLst/>
                          <a:latin typeface="+mn-lt"/>
                          <a:ea typeface="Calibri" panose="020F0502020204030204" pitchFamily="34" charset="0"/>
                          <a:cs typeface="Arial" panose="020B0604020202020204" pitchFamily="34" charset="0"/>
                        </a:rPr>
                        <a:t>Kildekategori</a:t>
                      </a:r>
                      <a:endParaRPr lang="en-US" sz="10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50000"/>
                        </a:lnSpc>
                        <a:spcBef>
                          <a:spcPts val="0"/>
                        </a:spcBef>
                        <a:spcAft>
                          <a:spcPts val="0"/>
                        </a:spcAft>
                      </a:pPr>
                      <a:r>
                        <a:rPr lang="en-US" sz="1100">
                          <a:effectLst/>
                          <a:latin typeface="+mn-lt"/>
                          <a:ea typeface="Calibri" panose="020F0502020204030204" pitchFamily="34" charset="0"/>
                          <a:cs typeface="Arial" panose="020B0604020202020204" pitchFamily="34" charset="0"/>
                        </a:rPr>
                        <a:t>Kildenavn</a:t>
                      </a:r>
                    </a:p>
                  </a:txBody>
                  <a:tcPr marL="68580" marR="68580" marT="0" marB="0" anchor="ctr"/>
                </a:tc>
                <a:extLst>
                  <a:ext uri="{0D108BD9-81ED-4DB2-BD59-A6C34878D82A}">
                    <a16:rowId xmlns:a16="http://schemas.microsoft.com/office/drawing/2014/main" val="196947288"/>
                  </a:ext>
                </a:extLst>
              </a:tr>
              <a:tr h="1529334">
                <a:tc>
                  <a:txBody>
                    <a:bodyPr/>
                    <a:lstStyle/>
                    <a:p>
                      <a:pPr marL="0" marR="0">
                        <a:lnSpc>
                          <a:spcPct val="150000"/>
                        </a:lnSpc>
                        <a:spcBef>
                          <a:spcPts val="0"/>
                        </a:spcBef>
                        <a:spcAft>
                          <a:spcPts val="0"/>
                        </a:spcAft>
                      </a:pPr>
                      <a:r>
                        <a:rPr lang="en-US" sz="1000" err="1">
                          <a:effectLst/>
                        </a:rPr>
                        <a:t>Papir</a:t>
                      </a:r>
                      <a:r>
                        <a:rPr lang="en-US" sz="1000">
                          <a:effectLst/>
                        </a:rPr>
                        <a:t> </a:t>
                      </a:r>
                      <a:r>
                        <a:rPr lang="en-US" sz="1000" err="1">
                          <a:effectLst/>
                        </a:rPr>
                        <a:t>og</a:t>
                      </a:r>
                      <a:r>
                        <a:rPr lang="en-US" sz="1000">
                          <a:effectLst/>
                        </a:rPr>
                        <a:t> </a:t>
                      </a:r>
                      <a:r>
                        <a:rPr lang="en-US" sz="1000" err="1">
                          <a:effectLst/>
                        </a:rPr>
                        <a:t>nett</a:t>
                      </a:r>
                      <a:endParaRPr lang="en-US" sz="10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50000"/>
                        </a:lnSpc>
                        <a:spcBef>
                          <a:spcPts val="0"/>
                        </a:spcBef>
                        <a:spcAft>
                          <a:spcPts val="0"/>
                        </a:spcAft>
                      </a:pPr>
                      <a:r>
                        <a:rPr lang="nb-NO" sz="1000">
                          <a:effectLst/>
                        </a:rPr>
                        <a:t>Adresseavisen, Aftenposten, Bergens Tidende, Dag og tid, Dagbladet, Dagens Næringsliv, Dagsavisen, Finansavisen, Fædrelandsvennen, Klassekampen, Morgenbladet, Nationen, Nordlys, NRK, Stavanger Aftenblad, TV2, VG, Vårt Land</a:t>
                      </a:r>
                      <a:endParaRPr lang="en-US" sz="10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40258819"/>
                  </a:ext>
                </a:extLst>
              </a:tr>
              <a:tr h="752045">
                <a:tc>
                  <a:txBody>
                    <a:bodyPr/>
                    <a:lstStyle/>
                    <a:p>
                      <a:pPr marL="0" marR="0">
                        <a:lnSpc>
                          <a:spcPct val="150000"/>
                        </a:lnSpc>
                        <a:spcBef>
                          <a:spcPts val="0"/>
                        </a:spcBef>
                        <a:spcAft>
                          <a:spcPts val="0"/>
                        </a:spcAft>
                      </a:pPr>
                      <a:r>
                        <a:rPr lang="en-US" sz="1000">
                          <a:effectLst/>
                        </a:rPr>
                        <a:t>Nett</a:t>
                      </a:r>
                      <a:endParaRPr lang="en-US" sz="10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50000"/>
                        </a:lnSpc>
                        <a:spcBef>
                          <a:spcPts val="0"/>
                        </a:spcBef>
                        <a:spcAft>
                          <a:spcPts val="0"/>
                        </a:spcAft>
                      </a:pPr>
                      <a:endParaRPr lang="en-US" sz="1000">
                        <a:effectLst/>
                      </a:endParaRPr>
                    </a:p>
                    <a:p>
                      <a:pPr marL="0" marR="0">
                        <a:lnSpc>
                          <a:spcPct val="150000"/>
                        </a:lnSpc>
                        <a:spcBef>
                          <a:spcPts val="0"/>
                        </a:spcBef>
                        <a:spcAft>
                          <a:spcPts val="0"/>
                        </a:spcAft>
                      </a:pPr>
                      <a:r>
                        <a:rPr lang="en-US" sz="1000">
                          <a:effectLst/>
                        </a:rPr>
                        <a:t>ABC Nyheter, E24, Nettavisen</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000">
                          <a:solidFill>
                            <a:schemeClr val="bg1">
                              <a:lumMod val="65000"/>
                            </a:schemeClr>
                          </a:solidFill>
                          <a:effectLst/>
                          <a:latin typeface="+mn-lt"/>
                          <a:ea typeface="Calibri" panose="020F0502020204030204" pitchFamily="34" charset="0"/>
                          <a:cs typeface="Arial" panose="020B0604020202020204" pitchFamily="34" charset="0"/>
                        </a:rPr>
                        <a:t>Document.no, Human Rights Service, Resett (kun kapittel 4)</a:t>
                      </a:r>
                    </a:p>
                    <a:p>
                      <a:pPr marL="0" marR="0">
                        <a:lnSpc>
                          <a:spcPct val="150000"/>
                        </a:lnSpc>
                        <a:spcBef>
                          <a:spcPts val="0"/>
                        </a:spcBef>
                        <a:spcAft>
                          <a:spcPts val="0"/>
                        </a:spcAft>
                      </a:pPr>
                      <a:endParaRPr lang="en-US" sz="1000">
                        <a:effectLst/>
                        <a:latin typeface="Garamond" panose="02020404030301010803"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74776019"/>
                  </a:ext>
                </a:extLst>
              </a:tr>
              <a:tr h="752045">
                <a:tc>
                  <a:txBody>
                    <a:bodyPr/>
                    <a:lstStyle/>
                    <a:p>
                      <a:pPr marL="0" marR="0">
                        <a:lnSpc>
                          <a:spcPct val="150000"/>
                        </a:lnSpc>
                        <a:spcBef>
                          <a:spcPts val="0"/>
                        </a:spcBef>
                        <a:spcAft>
                          <a:spcPts val="0"/>
                        </a:spcAft>
                      </a:pPr>
                      <a:r>
                        <a:rPr lang="en-US" sz="1000">
                          <a:effectLst/>
                          <a:latin typeface="+mn-lt"/>
                        </a:rPr>
                        <a:t>Etermedier</a:t>
                      </a:r>
                      <a:endParaRPr lang="en-US" sz="100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50000"/>
                        </a:lnSpc>
                        <a:spcBef>
                          <a:spcPts val="0"/>
                        </a:spcBef>
                        <a:spcAft>
                          <a:spcPts val="0"/>
                        </a:spcAft>
                      </a:pPr>
                      <a:r>
                        <a:rPr lang="en-US" sz="1000">
                          <a:effectLst/>
                          <a:latin typeface="+mn-lt"/>
                        </a:rPr>
                        <a:t>NRK, P4, P5, TV2</a:t>
                      </a:r>
                      <a:endParaRPr lang="en-US" sz="100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25472672"/>
                  </a:ext>
                </a:extLst>
              </a:tr>
            </a:tbl>
          </a:graphicData>
        </a:graphic>
      </p:graphicFrame>
    </p:spTree>
    <p:extLst>
      <p:ext uri="{BB962C8B-B14F-4D97-AF65-F5344CB8AC3E}">
        <p14:creationId xmlns:p14="http://schemas.microsoft.com/office/powerpoint/2010/main" val="3589939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C3A325-EAAD-433D-ACFA-B9DD0A5DFCBE}"/>
              </a:ext>
            </a:extLst>
          </p:cNvPr>
          <p:cNvSpPr>
            <a:spLocks noGrp="1"/>
          </p:cNvSpPr>
          <p:nvPr>
            <p:ph type="title"/>
          </p:nvPr>
        </p:nvSpPr>
        <p:spPr/>
        <p:txBody>
          <a:bodyPr/>
          <a:lstStyle/>
          <a:p>
            <a:r>
              <a:rPr lang="en-US" err="1"/>
              <a:t>Bakgrunn</a:t>
            </a:r>
            <a:r>
              <a:rPr lang="en-US"/>
              <a:t> </a:t>
            </a:r>
            <a:r>
              <a:rPr lang="en-US" err="1"/>
              <a:t>og</a:t>
            </a:r>
            <a:r>
              <a:rPr lang="en-US"/>
              <a:t> </a:t>
            </a:r>
            <a:r>
              <a:rPr lang="en-US" err="1"/>
              <a:t>formål</a:t>
            </a:r>
            <a:endParaRPr lang="en-US"/>
          </a:p>
        </p:txBody>
      </p:sp>
      <p:sp>
        <p:nvSpPr>
          <p:cNvPr id="3" name="Slide Number Placeholder 2">
            <a:extLst>
              <a:ext uri="{FF2B5EF4-FFF2-40B4-BE49-F238E27FC236}">
                <a16:creationId xmlns:a16="http://schemas.microsoft.com/office/drawing/2014/main" id="{931E45A9-BE4E-4E6F-ADF6-6A1CBA0CA8EA}"/>
              </a:ext>
            </a:extLst>
          </p:cNvPr>
          <p:cNvSpPr>
            <a:spLocks noGrp="1"/>
          </p:cNvSpPr>
          <p:nvPr>
            <p:ph type="sldNum" sz="quarter" idx="10"/>
          </p:nvPr>
        </p:nvSpPr>
        <p:spPr/>
        <p:txBody>
          <a:bodyPr/>
          <a:lstStyle/>
          <a:p>
            <a:fld id="{92CFB824-5EC6-4B9D-B435-9ADD20594FC3}" type="slidenum">
              <a:rPr lang="en-US" noProof="0" smtClean="0"/>
              <a:pPr/>
              <a:t>4</a:t>
            </a:fld>
            <a:endParaRPr lang="en-US" noProof="0"/>
          </a:p>
        </p:txBody>
      </p:sp>
      <p:sp>
        <p:nvSpPr>
          <p:cNvPr id="5" name="Text Placeholder 8">
            <a:extLst>
              <a:ext uri="{FF2B5EF4-FFF2-40B4-BE49-F238E27FC236}">
                <a16:creationId xmlns:a16="http://schemas.microsoft.com/office/drawing/2014/main" id="{32DAF505-8CF7-1DF5-6FFF-E3762D12C505}"/>
              </a:ext>
            </a:extLst>
          </p:cNvPr>
          <p:cNvSpPr>
            <a:spLocks noGrp="1"/>
          </p:cNvSpPr>
          <p:nvPr>
            <p:ph type="body" sz="quarter" idx="11"/>
          </p:nvPr>
        </p:nvSpPr>
        <p:spPr>
          <a:xfrm>
            <a:off x="1197176" y="1040667"/>
            <a:ext cx="10318403" cy="1952881"/>
          </a:xfrm>
        </p:spPr>
        <p:txBody>
          <a:bodyPr/>
          <a:lstStyle/>
          <a:p>
            <a:pPr>
              <a:buClr>
                <a:srgbClr val="191836"/>
              </a:buClr>
            </a:pPr>
            <a:r>
              <a:rPr lang="nb-NO" sz="1400">
                <a:solidFill>
                  <a:srgbClr val="323130"/>
                </a:solidFill>
                <a:latin typeface="+mn-lt"/>
              </a:rPr>
              <a:t>Mediehistorien om 22. juli bærer på flere uløste problemstillinger. </a:t>
            </a:r>
          </a:p>
          <a:p>
            <a:pPr>
              <a:buClr>
                <a:srgbClr val="191836"/>
              </a:buClr>
            </a:pPr>
            <a:r>
              <a:rPr lang="nb-NO" sz="1400">
                <a:solidFill>
                  <a:srgbClr val="323130"/>
                </a:solidFill>
                <a:latin typeface="+mn-lt"/>
              </a:rPr>
              <a:t>Debatten våren/sommeren 2021 representerer et vendepunkt i det offentlige ordskiftet om 22. juli, og er utgangspunktet for denne rapporten.</a:t>
            </a:r>
          </a:p>
          <a:p>
            <a:pPr>
              <a:buClr>
                <a:srgbClr val="191836"/>
              </a:buClr>
            </a:pPr>
            <a:r>
              <a:rPr lang="nb-NO" sz="1400">
                <a:solidFill>
                  <a:srgbClr val="323130"/>
                </a:solidFill>
                <a:latin typeface="+mn-lt"/>
              </a:rPr>
              <a:t>Formålet med  undersøkelsen er å se nærmere på og å besvare de største spørsmålene som ble reist i forbindelse med tiårsmarkeringen. </a:t>
            </a:r>
            <a:endParaRPr lang="en-US">
              <a:latin typeface="+mn-lt"/>
            </a:endParaRPr>
          </a:p>
        </p:txBody>
      </p:sp>
      <p:graphicFrame>
        <p:nvGraphicFramePr>
          <p:cNvPr id="7" name="Chart 1">
            <a:extLst>
              <a:ext uri="{FF2B5EF4-FFF2-40B4-BE49-F238E27FC236}">
                <a16:creationId xmlns:a16="http://schemas.microsoft.com/office/drawing/2014/main" id="{1B3B3495-DE5E-6816-69AC-08D745AF74CD}"/>
              </a:ext>
            </a:extLst>
          </p:cNvPr>
          <p:cNvGraphicFramePr>
            <a:graphicFrameLocks/>
          </p:cNvGraphicFramePr>
          <p:nvPr>
            <p:extLst>
              <p:ext uri="{D42A27DB-BD31-4B8C-83A1-F6EECF244321}">
                <p14:modId xmlns:p14="http://schemas.microsoft.com/office/powerpoint/2010/main" val="3978789232"/>
              </p:ext>
            </p:extLst>
          </p:nvPr>
        </p:nvGraphicFramePr>
        <p:xfrm>
          <a:off x="1197176" y="3308656"/>
          <a:ext cx="10268784" cy="31235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4244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C3A325-EAAD-433D-ACFA-B9DD0A5DFCBE}"/>
              </a:ext>
            </a:extLst>
          </p:cNvPr>
          <p:cNvSpPr>
            <a:spLocks noGrp="1"/>
          </p:cNvSpPr>
          <p:nvPr>
            <p:ph type="title"/>
          </p:nvPr>
        </p:nvSpPr>
        <p:spPr>
          <a:xfrm>
            <a:off x="1166187" y="345248"/>
            <a:ext cx="7729330" cy="380310"/>
          </a:xfrm>
        </p:spPr>
        <p:txBody>
          <a:bodyPr lIns="0" tIns="0" rIns="0" bIns="0" anchor="ctr">
            <a:normAutofit/>
          </a:bodyPr>
          <a:lstStyle/>
          <a:p>
            <a:r>
              <a:rPr lang="en-US" kern="1200">
                <a:latin typeface="Cormorant Garamond" panose="00000500000000000000" pitchFamily="2" charset="0"/>
                <a:ea typeface="Roboto" pitchFamily="2" charset="0"/>
                <a:cs typeface="+mj-cs"/>
              </a:rPr>
              <a:t>Undersøkelsens hovedspørsmål</a:t>
            </a:r>
          </a:p>
        </p:txBody>
      </p:sp>
      <p:sp>
        <p:nvSpPr>
          <p:cNvPr id="3" name="Slide Number Placeholder 2">
            <a:extLst>
              <a:ext uri="{FF2B5EF4-FFF2-40B4-BE49-F238E27FC236}">
                <a16:creationId xmlns:a16="http://schemas.microsoft.com/office/drawing/2014/main" id="{931E45A9-BE4E-4E6F-ADF6-6A1CBA0CA8EA}"/>
              </a:ext>
            </a:extLst>
          </p:cNvPr>
          <p:cNvSpPr>
            <a:spLocks noGrp="1"/>
          </p:cNvSpPr>
          <p:nvPr>
            <p:ph type="sldNum" sz="quarter" idx="10"/>
          </p:nvPr>
        </p:nvSpPr>
        <p:spPr>
          <a:xfrm>
            <a:off x="10451218" y="345248"/>
            <a:ext cx="1014742" cy="380310"/>
          </a:xfrm>
        </p:spPr>
        <p:txBody>
          <a:bodyPr vert="horz" lIns="91440" tIns="45720" rIns="91440" bIns="45720" rtlCol="0" anchor="ctr">
            <a:normAutofit/>
          </a:bodyPr>
          <a:lstStyle/>
          <a:p>
            <a:pPr>
              <a:spcAft>
                <a:spcPts val="600"/>
              </a:spcAft>
            </a:pPr>
            <a:fld id="{92CFB824-5EC6-4B9D-B435-9ADD20594FC3}" type="slidenum">
              <a:rPr lang="en-US" smtClean="0"/>
              <a:pPr>
                <a:spcAft>
                  <a:spcPts val="600"/>
                </a:spcAft>
              </a:pPr>
              <a:t>5</a:t>
            </a:fld>
            <a:endParaRPr lang="en-US"/>
          </a:p>
        </p:txBody>
      </p:sp>
      <p:sp>
        <p:nvSpPr>
          <p:cNvPr id="2" name="Text Box 2">
            <a:extLst>
              <a:ext uri="{FF2B5EF4-FFF2-40B4-BE49-F238E27FC236}">
                <a16:creationId xmlns:a16="http://schemas.microsoft.com/office/drawing/2014/main" id="{495DCE93-DB46-22AF-F760-6407ECA4534D}"/>
              </a:ext>
            </a:extLst>
          </p:cNvPr>
          <p:cNvSpPr txBox="1">
            <a:spLocks noChangeArrowheads="1"/>
          </p:cNvSpPr>
          <p:nvPr/>
        </p:nvSpPr>
        <p:spPr bwMode="auto">
          <a:xfrm>
            <a:off x="1117398" y="1233506"/>
            <a:ext cx="10272846" cy="5279246"/>
          </a:xfrm>
          <a:prstGeom prst="rect">
            <a:avLst/>
          </a:prstGeom>
        </p:spPr>
        <p:txBody>
          <a:bodyPr rot="0" vert="horz" lIns="91440" tIns="45720" rIns="91440" bIns="45720" anchorCtr="0">
            <a:noAutofit/>
          </a:bodyPr>
          <a:lstStyle/>
          <a:p>
            <a:pPr marL="342900" lvl="0" indent="-342900">
              <a:lnSpc>
                <a:spcPct val="150000"/>
              </a:lnSpc>
              <a:buFont typeface="Calibri Light" panose="020F0302020204030204" pitchFamily="34" charset="0"/>
              <a:buChar char="→"/>
            </a:pPr>
            <a:r>
              <a:rPr lang="nb-NO" sz="1400">
                <a:effectLst/>
                <a:ea typeface="Calibri" panose="020F0502020204030204" pitchFamily="34" charset="0"/>
                <a:cs typeface="Times New Roman" panose="02020603050405020304" pitchFamily="18" charset="0"/>
              </a:rPr>
              <a:t>Hvordan utspilte diskusjonen om 22. juli seg i norske medier våren og sommeren 2021?</a:t>
            </a:r>
            <a:endParaRPr lang="nb-NO" sz="1400">
              <a:ea typeface="Calibri" panose="020F0502020204030204" pitchFamily="34" charset="0"/>
              <a:cs typeface="Times New Roman" panose="02020603050405020304" pitchFamily="18" charset="0"/>
            </a:endParaRPr>
          </a:p>
          <a:p>
            <a:pPr marL="342900" lvl="0" indent="-342900">
              <a:lnSpc>
                <a:spcPct val="150000"/>
              </a:lnSpc>
              <a:buFont typeface="Calibri Light" panose="020F0302020204030204" pitchFamily="34" charset="0"/>
              <a:buChar char="→"/>
            </a:pPr>
            <a:endParaRPr lang="nb-NO" sz="1400">
              <a:effectLst/>
              <a:ea typeface="Calibri" panose="020F0502020204030204" pitchFamily="34" charset="0"/>
              <a:cs typeface="Times New Roman" panose="02020603050405020304" pitchFamily="18" charset="0"/>
            </a:endParaRPr>
          </a:p>
          <a:p>
            <a:pPr marL="342900" lvl="0" indent="-342900">
              <a:lnSpc>
                <a:spcPct val="150000"/>
              </a:lnSpc>
              <a:buFont typeface="Calibri Light" panose="020F0302020204030204" pitchFamily="34" charset="0"/>
              <a:buChar char="→"/>
            </a:pPr>
            <a:r>
              <a:rPr lang="nb-NO" sz="1400">
                <a:effectLst/>
                <a:ea typeface="Calibri" panose="020F0502020204030204" pitchFamily="34" charset="0"/>
                <a:cs typeface="Times New Roman" panose="02020603050405020304" pitchFamily="18" charset="0"/>
              </a:rPr>
              <a:t>Hva og hvem preger medieomtalen i tiden etter 22. juli 2011 og frem til rettssaken mot Anders </a:t>
            </a:r>
            <a:r>
              <a:rPr lang="nb-NO" sz="1400" err="1">
                <a:effectLst/>
                <a:ea typeface="Calibri" panose="020F0502020204030204" pitchFamily="34" charset="0"/>
                <a:cs typeface="Times New Roman" panose="02020603050405020304" pitchFamily="18" charset="0"/>
              </a:rPr>
              <a:t>Behring</a:t>
            </a:r>
            <a:r>
              <a:rPr lang="nb-NO" sz="1400">
                <a:effectLst/>
                <a:ea typeface="Calibri" panose="020F0502020204030204" pitchFamily="34" charset="0"/>
                <a:cs typeface="Times New Roman" panose="02020603050405020304" pitchFamily="18" charset="0"/>
              </a:rPr>
              <a:t> Breivik startet den 16. april 2012?</a:t>
            </a:r>
            <a:br>
              <a:rPr lang="nb-NO" sz="1400">
                <a:effectLst/>
                <a:ea typeface="Calibri" panose="020F0502020204030204" pitchFamily="34" charset="0"/>
                <a:cs typeface="Times New Roman" panose="02020603050405020304" pitchFamily="18" charset="0"/>
              </a:rPr>
            </a:br>
            <a:endParaRPr lang="nb-NO" sz="1400">
              <a:effectLst/>
              <a:ea typeface="Calibri" panose="020F0502020204030204" pitchFamily="34" charset="0"/>
              <a:cs typeface="Times New Roman" panose="02020603050405020304" pitchFamily="18" charset="0"/>
            </a:endParaRPr>
          </a:p>
          <a:p>
            <a:pPr marL="342900" lvl="0" indent="-342900">
              <a:lnSpc>
                <a:spcPct val="150000"/>
              </a:lnSpc>
              <a:buFont typeface="Calibri Light" panose="020F0302020204030204" pitchFamily="34" charset="0"/>
              <a:buChar char="→"/>
            </a:pPr>
            <a:r>
              <a:rPr lang="nb-NO" sz="1400">
                <a:effectLst/>
                <a:ea typeface="Calibri" panose="020F0502020204030204" pitchFamily="34" charset="0"/>
                <a:cs typeface="Times New Roman" panose="02020603050405020304" pitchFamily="18" charset="0"/>
              </a:rPr>
              <a:t>I hvilken grad slipper AUF til med sine stemmer gjennom tiårsperioden 2011–2021, og hvordan blir de møtt? I hvilken grad har begrepene ytringsansvar og 22. juli-kortet/Utøya-kortet påvirket AUFs tilstedeværelse i mediene?</a:t>
            </a:r>
          </a:p>
          <a:p>
            <a:pPr marL="457200">
              <a:lnSpc>
                <a:spcPct val="150000"/>
              </a:lnSpc>
            </a:pPr>
            <a:endParaRPr lang="nb-NO" sz="1400">
              <a:effectLst/>
              <a:ea typeface="Calibri" panose="020F0502020204030204" pitchFamily="34" charset="0"/>
              <a:cs typeface="Arial" panose="020B0604020202020204" pitchFamily="34" charset="0"/>
            </a:endParaRPr>
          </a:p>
          <a:p>
            <a:pPr marL="342900" lvl="0" indent="-342900">
              <a:lnSpc>
                <a:spcPct val="150000"/>
              </a:lnSpc>
              <a:buFont typeface="Calibri Light" panose="020F0302020204030204" pitchFamily="34" charset="0"/>
              <a:buChar char="→"/>
            </a:pPr>
            <a:r>
              <a:rPr lang="nb-NO" sz="1400">
                <a:effectLst/>
                <a:ea typeface="Calibri" panose="020F0502020204030204" pitchFamily="34" charset="0"/>
                <a:cs typeface="Times New Roman" panose="02020603050405020304" pitchFamily="18" charset="0"/>
              </a:rPr>
              <a:t>Hvor mye diskuteres høyreekstremisme etter 22. juli, og hvordan endrer dette seg i tiårsperioden 2011–2021?</a:t>
            </a:r>
          </a:p>
          <a:p>
            <a:pPr lvl="0">
              <a:lnSpc>
                <a:spcPct val="150000"/>
              </a:lnSpc>
            </a:pPr>
            <a:endParaRPr lang="nb-NO" sz="1400">
              <a:ea typeface="Calibri" panose="020F0502020204030204" pitchFamily="34" charset="0"/>
              <a:cs typeface="Times New Roman" panose="02020603050405020304" pitchFamily="18" charset="0"/>
            </a:endParaRPr>
          </a:p>
          <a:p>
            <a:pPr marL="342900" lvl="0" indent="-342900">
              <a:lnSpc>
                <a:spcPct val="150000"/>
              </a:lnSpc>
              <a:buFont typeface="Calibri Light" panose="020F0302020204030204" pitchFamily="34" charset="0"/>
              <a:buChar char="→"/>
            </a:pPr>
            <a:r>
              <a:rPr lang="nb-NO" sz="1400">
                <a:effectLst/>
                <a:ea typeface="Calibri" panose="020F0502020204030204" pitchFamily="34" charset="0"/>
                <a:cs typeface="Times New Roman" panose="02020603050405020304" pitchFamily="18" charset="0"/>
              </a:rPr>
              <a:t>Hvordan opplever redaktørene og kommentatorene som jobbet i redaksjonene i 2011, at mediedekningen av 22. juli var?</a:t>
            </a:r>
          </a:p>
          <a:p>
            <a:pPr marL="457200">
              <a:lnSpc>
                <a:spcPct val="150000"/>
              </a:lnSpc>
            </a:pPr>
            <a:endParaRPr lang="nb-NO" sz="1400">
              <a:effectLst/>
              <a:ea typeface="Calibri" panose="020F0502020204030204" pitchFamily="34" charset="0"/>
              <a:cs typeface="Arial" panose="020B0604020202020204" pitchFamily="34" charset="0"/>
            </a:endParaRPr>
          </a:p>
          <a:p>
            <a:pPr marL="342900" lvl="0" indent="-342900">
              <a:lnSpc>
                <a:spcPct val="150000"/>
              </a:lnSpc>
              <a:spcAft>
                <a:spcPts val="800"/>
              </a:spcAft>
              <a:buFont typeface="Calibri Light" panose="020F0302020204030204" pitchFamily="34" charset="0"/>
              <a:buChar char="→"/>
            </a:pPr>
            <a:r>
              <a:rPr lang="nb-NO" sz="1400">
                <a:effectLst/>
                <a:ea typeface="Calibri" panose="020F0502020204030204" pitchFamily="34" charset="0"/>
                <a:cs typeface="Times New Roman" panose="02020603050405020304" pitchFamily="18" charset="0"/>
              </a:rPr>
              <a:t>Hvordan var omtalen av 22. juli sommeren 2022?</a:t>
            </a:r>
          </a:p>
          <a:p>
            <a:pPr marL="171450" marR="0" indent="-171450">
              <a:lnSpc>
                <a:spcPct val="90000"/>
              </a:lnSpc>
              <a:spcBef>
                <a:spcPts val="1000"/>
              </a:spcBef>
              <a:spcAft>
                <a:spcPts val="0"/>
              </a:spcAft>
              <a:buFont typeface="Arial" panose="020B0604020202020204" pitchFamily="34" charset="0"/>
              <a:buChar char="•"/>
            </a:pPr>
            <a:endParaRPr lang="en-US" sz="1400" kern="1200">
              <a:effectLst/>
            </a:endParaRPr>
          </a:p>
        </p:txBody>
      </p:sp>
    </p:spTree>
    <p:extLst>
      <p:ext uri="{BB962C8B-B14F-4D97-AF65-F5344CB8AC3E}">
        <p14:creationId xmlns:p14="http://schemas.microsoft.com/office/powerpoint/2010/main" val="213589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94F085-12CB-46F6-B0E1-8F97E1BEB001}"/>
              </a:ext>
            </a:extLst>
          </p:cNvPr>
          <p:cNvSpPr>
            <a:spLocks noGrp="1"/>
          </p:cNvSpPr>
          <p:nvPr>
            <p:ph type="ctrTitle"/>
          </p:nvPr>
        </p:nvSpPr>
        <p:spPr/>
        <p:txBody>
          <a:bodyPr/>
          <a:lstStyle/>
          <a:p>
            <a:r>
              <a:rPr lang="en-US" err="1"/>
              <a:t>Kapittel</a:t>
            </a:r>
            <a:r>
              <a:rPr lang="en-US"/>
              <a:t> 1: </a:t>
            </a:r>
            <a:r>
              <a:rPr lang="en-US" err="1"/>
              <a:t>Sommeren</a:t>
            </a:r>
            <a:r>
              <a:rPr lang="en-US"/>
              <a:t> 2021</a:t>
            </a:r>
          </a:p>
        </p:txBody>
      </p:sp>
      <p:sp>
        <p:nvSpPr>
          <p:cNvPr id="3" name="Slide Number Placeholder 2">
            <a:extLst>
              <a:ext uri="{FF2B5EF4-FFF2-40B4-BE49-F238E27FC236}">
                <a16:creationId xmlns:a16="http://schemas.microsoft.com/office/drawing/2014/main" id="{9F3ED121-62CE-4D43-B61F-AE39B292D9E0}"/>
              </a:ext>
            </a:extLst>
          </p:cNvPr>
          <p:cNvSpPr>
            <a:spLocks noGrp="1"/>
          </p:cNvSpPr>
          <p:nvPr>
            <p:ph type="sldNum" sz="quarter" idx="4294967295"/>
          </p:nvPr>
        </p:nvSpPr>
        <p:spPr>
          <a:xfrm>
            <a:off x="11177588" y="344488"/>
            <a:ext cx="1014412" cy="381000"/>
          </a:xfrm>
        </p:spPr>
        <p:txBody>
          <a:bodyPr/>
          <a:lstStyle/>
          <a:p>
            <a:fld id="{92CFB824-5EC6-4B9D-B435-9ADD20594FC3}" type="slidenum">
              <a:rPr lang="en-US" noProof="0" smtClean="0"/>
              <a:pPr/>
              <a:t>6</a:t>
            </a:fld>
            <a:endParaRPr lang="en-US" noProof="0"/>
          </a:p>
        </p:txBody>
      </p:sp>
    </p:spTree>
    <p:extLst>
      <p:ext uri="{BB962C8B-B14F-4D97-AF65-F5344CB8AC3E}">
        <p14:creationId xmlns:p14="http://schemas.microsoft.com/office/powerpoint/2010/main" val="1970653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C3A325-EAAD-433D-ACFA-B9DD0A5DFCBE}"/>
              </a:ext>
            </a:extLst>
          </p:cNvPr>
          <p:cNvSpPr>
            <a:spLocks noGrp="1"/>
          </p:cNvSpPr>
          <p:nvPr>
            <p:ph type="title"/>
          </p:nvPr>
        </p:nvSpPr>
        <p:spPr>
          <a:xfrm>
            <a:off x="1197176" y="282014"/>
            <a:ext cx="9797648" cy="380310"/>
          </a:xfrm>
        </p:spPr>
        <p:txBody>
          <a:bodyPr/>
          <a:lstStyle/>
          <a:p>
            <a:r>
              <a:rPr lang="en-US" sz="2000" b="1" err="1"/>
              <a:t>Kapittel</a:t>
            </a:r>
            <a:r>
              <a:rPr lang="en-US" sz="2000" b="1"/>
              <a:t> 1: </a:t>
            </a:r>
            <a:r>
              <a:rPr lang="nb-NO" sz="2000">
                <a:effectLst/>
                <a:latin typeface="+mj-lt"/>
                <a:ea typeface="Calibri" panose="020F0502020204030204" pitchFamily="34" charset="0"/>
                <a:cs typeface="Times New Roman" panose="02020603050405020304" pitchFamily="18" charset="0"/>
              </a:rPr>
              <a:t>Hvordan utspilte diskusjonen om 22. juli seg i norske medier våren og sommeren 2021?</a:t>
            </a:r>
            <a:endParaRPr lang="en-US" sz="2000"/>
          </a:p>
        </p:txBody>
      </p:sp>
      <p:sp>
        <p:nvSpPr>
          <p:cNvPr id="3" name="Slide Number Placeholder 2">
            <a:extLst>
              <a:ext uri="{FF2B5EF4-FFF2-40B4-BE49-F238E27FC236}">
                <a16:creationId xmlns:a16="http://schemas.microsoft.com/office/drawing/2014/main" id="{931E45A9-BE4E-4E6F-ADF6-6A1CBA0CA8EA}"/>
              </a:ext>
            </a:extLst>
          </p:cNvPr>
          <p:cNvSpPr>
            <a:spLocks noGrp="1"/>
          </p:cNvSpPr>
          <p:nvPr>
            <p:ph type="sldNum" sz="quarter" idx="10"/>
          </p:nvPr>
        </p:nvSpPr>
        <p:spPr/>
        <p:txBody>
          <a:bodyPr/>
          <a:lstStyle/>
          <a:p>
            <a:fld id="{92CFB824-5EC6-4B9D-B435-9ADD20594FC3}" type="slidenum">
              <a:rPr lang="en-US" noProof="0" smtClean="0"/>
              <a:pPr/>
              <a:t>7</a:t>
            </a:fld>
            <a:endParaRPr lang="en-US" noProof="0"/>
          </a:p>
        </p:txBody>
      </p:sp>
      <p:sp>
        <p:nvSpPr>
          <p:cNvPr id="4" name="TextBox 3">
            <a:extLst>
              <a:ext uri="{FF2B5EF4-FFF2-40B4-BE49-F238E27FC236}">
                <a16:creationId xmlns:a16="http://schemas.microsoft.com/office/drawing/2014/main" id="{FD04F1A3-523C-8F86-FE38-E8992C390F9F}"/>
              </a:ext>
            </a:extLst>
          </p:cNvPr>
          <p:cNvSpPr txBox="1"/>
          <p:nvPr/>
        </p:nvSpPr>
        <p:spPr>
          <a:xfrm>
            <a:off x="1093302" y="940321"/>
            <a:ext cx="10372658" cy="2323713"/>
          </a:xfrm>
          <a:prstGeom prst="rect">
            <a:avLst/>
          </a:prstGeom>
          <a:noFill/>
        </p:spPr>
        <p:txBody>
          <a:bodyPr wrap="square" lIns="91440" tIns="45720" rIns="91440" bIns="45720" anchor="t">
            <a:spAutoFit/>
          </a:bodyPr>
          <a:lstStyle/>
          <a:p>
            <a:pPr marL="285750" indent="-285750">
              <a:lnSpc>
                <a:spcPct val="250000"/>
              </a:lnSpc>
              <a:buFont typeface="Arial" panose="020B0604020202020204" pitchFamily="34" charset="0"/>
              <a:buChar char="•"/>
            </a:pPr>
            <a:r>
              <a:rPr lang="nb-NO" sz="1200">
                <a:solidFill>
                  <a:srgbClr val="000000"/>
                </a:solidFill>
                <a:ea typeface="Calibri"/>
                <a:cs typeface="Arial"/>
              </a:rPr>
              <a:t>Et vannskille i debattene om 22. juli, sterkt utløst av en rekke publikasjoner om terroren og årene etter.</a:t>
            </a:r>
          </a:p>
          <a:p>
            <a:pPr marL="285750" indent="-285750">
              <a:lnSpc>
                <a:spcPct val="250000"/>
              </a:lnSpc>
              <a:buFont typeface="Arial" panose="020B0604020202020204" pitchFamily="34" charset="0"/>
              <a:buChar char="•"/>
            </a:pPr>
            <a:r>
              <a:rPr lang="nb-NO" sz="1200">
                <a:solidFill>
                  <a:srgbClr val="000000"/>
                </a:solidFill>
                <a:cs typeface="Arial"/>
              </a:rPr>
              <a:t>Mange stemmer kommer til orde og møtes i diskusjoner om et politisk 22. juli, og det politiske Norge engasjerte seg på bred front.</a:t>
            </a:r>
            <a:endParaRPr lang="nb-NO" sz="1200">
              <a:solidFill>
                <a:srgbClr val="000000"/>
              </a:solidFill>
              <a:ea typeface="Roboto"/>
              <a:cs typeface="Arial"/>
            </a:endParaRPr>
          </a:p>
          <a:p>
            <a:pPr marL="285750" indent="-285750">
              <a:lnSpc>
                <a:spcPct val="250000"/>
              </a:lnSpc>
              <a:buFont typeface="Arial" panose="020B0604020202020204" pitchFamily="34" charset="0"/>
              <a:buChar char="•"/>
            </a:pPr>
            <a:r>
              <a:rPr lang="nb-NO" sz="1200">
                <a:solidFill>
                  <a:srgbClr val="000000"/>
                </a:solidFill>
                <a:ea typeface="Calibri"/>
                <a:cs typeface="Arial"/>
              </a:rPr>
              <a:t>Undersøkelser og nye stemmer fra AUF selv bidrar til å belyse AUFs problemer og utfordrende ytringsklima. </a:t>
            </a:r>
            <a:endParaRPr lang="nb-NO" sz="1200">
              <a:solidFill>
                <a:srgbClr val="000000"/>
              </a:solidFill>
              <a:effectLst/>
              <a:ea typeface="Calibri" panose="020F0502020204030204" pitchFamily="34" charset="0"/>
              <a:cs typeface="Arial" panose="020B0604020202020204" pitchFamily="34" charset="0"/>
            </a:endParaRPr>
          </a:p>
          <a:p>
            <a:pPr marL="285750" indent="-285750">
              <a:lnSpc>
                <a:spcPct val="250000"/>
              </a:lnSpc>
              <a:buFont typeface="Arial" panose="020B0604020202020204" pitchFamily="34" charset="0"/>
              <a:buChar char="•"/>
            </a:pPr>
            <a:r>
              <a:rPr lang="nb-NO" sz="1200">
                <a:solidFill>
                  <a:srgbClr val="000000"/>
                </a:solidFill>
                <a:cs typeface="Arial"/>
              </a:rPr>
              <a:t>Erkjennelser og beklagelser fra politisk hold og media preger debatten.</a:t>
            </a:r>
            <a:endParaRPr lang="nb-NO" sz="1200">
              <a:solidFill>
                <a:srgbClr val="000000"/>
              </a:solidFill>
              <a:ea typeface="Roboto"/>
              <a:cs typeface="Arial"/>
            </a:endParaRPr>
          </a:p>
          <a:p>
            <a:pPr marL="285750" indent="-285750">
              <a:lnSpc>
                <a:spcPct val="250000"/>
              </a:lnSpc>
              <a:buFont typeface="Arial" panose="020B0604020202020204" pitchFamily="34" charset="0"/>
              <a:buChar char="•"/>
            </a:pPr>
            <a:r>
              <a:rPr lang="nb-NO" sz="1200">
                <a:solidFill>
                  <a:srgbClr val="000000"/>
                </a:solidFill>
                <a:cs typeface="Arial"/>
              </a:rPr>
              <a:t>Debatten fremstår fortsatt polarisert, men terroren er tydeligere politisert.</a:t>
            </a:r>
            <a:endParaRPr lang="nb-NO" sz="1200">
              <a:solidFill>
                <a:srgbClr val="000000"/>
              </a:solidFill>
              <a:ea typeface="Roboto"/>
              <a:cs typeface="Arial"/>
            </a:endParaRPr>
          </a:p>
        </p:txBody>
      </p:sp>
      <p:pic>
        <p:nvPicPr>
          <p:cNvPr id="5" name="Bilde 4">
            <a:extLst>
              <a:ext uri="{FF2B5EF4-FFF2-40B4-BE49-F238E27FC236}">
                <a16:creationId xmlns:a16="http://schemas.microsoft.com/office/drawing/2014/main" id="{E239043F-8AB3-A413-A9E1-6FCF349806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7176" y="3960203"/>
            <a:ext cx="2219782" cy="2093624"/>
          </a:xfrm>
          <a:prstGeom prst="rect">
            <a:avLst/>
          </a:prstGeom>
          <a:effectLst>
            <a:outerShdw blurRad="50800" dist="38100" dir="2700000" algn="tl" rotWithShape="0">
              <a:prstClr val="black">
                <a:alpha val="40000"/>
              </a:prstClr>
            </a:outerShdw>
          </a:effectLst>
        </p:spPr>
      </p:pic>
      <p:pic>
        <p:nvPicPr>
          <p:cNvPr id="7" name="Bilde 6">
            <a:extLst>
              <a:ext uri="{FF2B5EF4-FFF2-40B4-BE49-F238E27FC236}">
                <a16:creationId xmlns:a16="http://schemas.microsoft.com/office/drawing/2014/main" id="{FA520A02-8699-8C5C-6041-72563B8E3745}"/>
              </a:ext>
            </a:extLst>
          </p:cNvPr>
          <p:cNvPicPr>
            <a:picLocks noChangeAspect="1"/>
          </p:cNvPicPr>
          <p:nvPr/>
        </p:nvPicPr>
        <p:blipFill rotWithShape="1">
          <a:blip r:embed="rId4">
            <a:extLst>
              <a:ext uri="{28A0092B-C50C-407E-A947-70E740481C1C}">
                <a14:useLocalDpi xmlns:a14="http://schemas.microsoft.com/office/drawing/2010/main" val="0"/>
              </a:ext>
            </a:extLst>
          </a:blip>
          <a:srcRect b="2094"/>
          <a:stretch/>
        </p:blipFill>
        <p:spPr>
          <a:xfrm>
            <a:off x="9047406" y="3963843"/>
            <a:ext cx="2258992" cy="2113428"/>
          </a:xfrm>
          <a:prstGeom prst="rect">
            <a:avLst/>
          </a:prstGeom>
          <a:effectLst>
            <a:outerShdw blurRad="50800" dist="38100" dir="2700000" algn="tl" rotWithShape="0">
              <a:prstClr val="black">
                <a:alpha val="40000"/>
              </a:prstClr>
            </a:outerShdw>
          </a:effectLst>
        </p:spPr>
      </p:pic>
      <p:sp>
        <p:nvSpPr>
          <p:cNvPr id="8" name="Text Placeholder 8">
            <a:extLst>
              <a:ext uri="{FF2B5EF4-FFF2-40B4-BE49-F238E27FC236}">
                <a16:creationId xmlns:a16="http://schemas.microsoft.com/office/drawing/2014/main" id="{02FEA352-93C4-6B4C-1E37-F5402A3F632B}"/>
              </a:ext>
            </a:extLst>
          </p:cNvPr>
          <p:cNvSpPr txBox="1">
            <a:spLocks/>
          </p:cNvSpPr>
          <p:nvPr/>
        </p:nvSpPr>
        <p:spPr>
          <a:xfrm>
            <a:off x="1206795" y="6173273"/>
            <a:ext cx="1591348" cy="198844"/>
          </a:xfrm>
          <a:prstGeom prst="rect">
            <a:avLst/>
          </a:prstGeom>
        </p:spPr>
        <p:txBody>
          <a:bodyPr lIns="0" tIns="0" rIns="0" bIns="0" anchor="t"/>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Clr>
                <a:srgbClr val="191836"/>
              </a:buClr>
              <a:buNone/>
            </a:pPr>
            <a:r>
              <a:rPr lang="nb-NO" sz="800">
                <a:solidFill>
                  <a:srgbClr val="323130"/>
                </a:solidFill>
                <a:latin typeface="+mn-lt"/>
                <a:ea typeface="Roboto"/>
              </a:rPr>
              <a:t>Aftenposten, 14. juli 2021</a:t>
            </a:r>
            <a:endParaRPr lang="nb-NO">
              <a:cs typeface="Roboto" pitchFamily="2" charset="0"/>
            </a:endParaRPr>
          </a:p>
        </p:txBody>
      </p:sp>
      <p:sp>
        <p:nvSpPr>
          <p:cNvPr id="9" name="Text Placeholder 8">
            <a:extLst>
              <a:ext uri="{FF2B5EF4-FFF2-40B4-BE49-F238E27FC236}">
                <a16:creationId xmlns:a16="http://schemas.microsoft.com/office/drawing/2014/main" id="{9AC10030-74AA-0B66-07AA-A0FA36542B71}"/>
              </a:ext>
            </a:extLst>
          </p:cNvPr>
          <p:cNvSpPr txBox="1">
            <a:spLocks/>
          </p:cNvSpPr>
          <p:nvPr/>
        </p:nvSpPr>
        <p:spPr>
          <a:xfrm>
            <a:off x="6358007" y="6228505"/>
            <a:ext cx="1591348" cy="198844"/>
          </a:xfrm>
          <a:prstGeom prst="rect">
            <a:avLst/>
          </a:prstGeom>
        </p:spPr>
        <p:txBody>
          <a:bodyPr lIns="0" tIns="0" rIns="0" bIns="0" anchor="t"/>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Clr>
                <a:srgbClr val="191836"/>
              </a:buClr>
              <a:buNone/>
            </a:pPr>
            <a:r>
              <a:rPr lang="nb-NO" sz="800">
                <a:solidFill>
                  <a:srgbClr val="323130"/>
                </a:solidFill>
                <a:latin typeface="+mn-lt"/>
                <a:ea typeface="Roboto"/>
              </a:rPr>
              <a:t>VG, </a:t>
            </a:r>
            <a:r>
              <a:rPr lang="nb-NO" sz="800">
                <a:solidFill>
                  <a:srgbClr val="323130"/>
                </a:solidFill>
                <a:ea typeface="Roboto"/>
              </a:rPr>
              <a:t>6</a:t>
            </a:r>
            <a:r>
              <a:rPr lang="nb-NO" sz="800">
                <a:solidFill>
                  <a:srgbClr val="323130"/>
                </a:solidFill>
                <a:latin typeface="+mn-lt"/>
                <a:ea typeface="Roboto"/>
              </a:rPr>
              <a:t>. juli 2021</a:t>
            </a:r>
            <a:endParaRPr lang="nb-NO">
              <a:cs typeface="Roboto" pitchFamily="2" charset="0"/>
            </a:endParaRPr>
          </a:p>
        </p:txBody>
      </p:sp>
      <p:pic>
        <p:nvPicPr>
          <p:cNvPr id="11" name="Bilde 10">
            <a:extLst>
              <a:ext uri="{FF2B5EF4-FFF2-40B4-BE49-F238E27FC236}">
                <a16:creationId xmlns:a16="http://schemas.microsoft.com/office/drawing/2014/main" id="{6A9C9A7A-A851-E38A-AAB6-EF13D6E9CA41}"/>
              </a:ext>
            </a:extLst>
          </p:cNvPr>
          <p:cNvPicPr preferRelativeResize="0">
            <a:picLocks/>
          </p:cNvPicPr>
          <p:nvPr/>
        </p:nvPicPr>
        <p:blipFill>
          <a:blip r:embed="rId5">
            <a:extLst>
              <a:ext uri="{28A0092B-C50C-407E-A947-70E740481C1C}">
                <a14:useLocalDpi xmlns:a14="http://schemas.microsoft.com/office/drawing/2010/main" val="0"/>
              </a:ext>
            </a:extLst>
          </a:blip>
          <a:srcRect/>
          <a:stretch/>
        </p:blipFill>
        <p:spPr>
          <a:xfrm>
            <a:off x="6320873" y="3962493"/>
            <a:ext cx="2404095" cy="2114777"/>
          </a:xfrm>
          <a:prstGeom prst="rect">
            <a:avLst/>
          </a:prstGeom>
          <a:effectLst>
            <a:outerShdw blurRad="50800" dist="38100" dir="2700000" algn="tl" rotWithShape="0">
              <a:prstClr val="black">
                <a:alpha val="40000"/>
              </a:prstClr>
            </a:outerShdw>
          </a:effectLst>
        </p:spPr>
      </p:pic>
      <p:sp>
        <p:nvSpPr>
          <p:cNvPr id="14" name="Text Placeholder 8">
            <a:extLst>
              <a:ext uri="{FF2B5EF4-FFF2-40B4-BE49-F238E27FC236}">
                <a16:creationId xmlns:a16="http://schemas.microsoft.com/office/drawing/2014/main" id="{AD42456B-10CF-F664-6D17-674D98B57B73}"/>
              </a:ext>
            </a:extLst>
          </p:cNvPr>
          <p:cNvSpPr txBox="1">
            <a:spLocks/>
          </p:cNvSpPr>
          <p:nvPr/>
        </p:nvSpPr>
        <p:spPr>
          <a:xfrm>
            <a:off x="9028408" y="6260541"/>
            <a:ext cx="1591348" cy="198844"/>
          </a:xfrm>
          <a:prstGeom prst="rect">
            <a:avLst/>
          </a:prstGeom>
        </p:spPr>
        <p:txBody>
          <a:bodyPr lIns="0" tIns="0" rIns="0" bIns="0" anchor="t"/>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Clr>
                <a:srgbClr val="191836"/>
              </a:buClr>
              <a:buNone/>
            </a:pPr>
            <a:r>
              <a:rPr lang="nb-NO" sz="800">
                <a:solidFill>
                  <a:srgbClr val="323130"/>
                </a:solidFill>
                <a:latin typeface="+mn-lt"/>
                <a:ea typeface="Roboto"/>
              </a:rPr>
              <a:t>NRK, 20. juli 2021</a:t>
            </a:r>
            <a:endParaRPr lang="nb-NO">
              <a:cs typeface="Roboto" pitchFamily="2" charset="0"/>
            </a:endParaRPr>
          </a:p>
        </p:txBody>
      </p:sp>
      <p:pic>
        <p:nvPicPr>
          <p:cNvPr id="15" name="Picture 14">
            <a:extLst>
              <a:ext uri="{FF2B5EF4-FFF2-40B4-BE49-F238E27FC236}">
                <a16:creationId xmlns:a16="http://schemas.microsoft.com/office/drawing/2014/main" id="{E66EE243-2E61-4CA4-56EB-F20ADE52EBEA}"/>
              </a:ext>
            </a:extLst>
          </p:cNvPr>
          <p:cNvPicPr>
            <a:picLocks noChangeAspect="1"/>
          </p:cNvPicPr>
          <p:nvPr/>
        </p:nvPicPr>
        <p:blipFill>
          <a:blip r:embed="rId6"/>
          <a:stretch>
            <a:fillRect/>
          </a:stretch>
        </p:blipFill>
        <p:spPr>
          <a:xfrm>
            <a:off x="3823298" y="3962493"/>
            <a:ext cx="2114668" cy="2091334"/>
          </a:xfrm>
          <a:prstGeom prst="rect">
            <a:avLst/>
          </a:prstGeom>
          <a:effectLst>
            <a:outerShdw blurRad="50800" dist="38100" dir="2700000" algn="tl" rotWithShape="0">
              <a:prstClr val="black">
                <a:alpha val="40000"/>
              </a:prstClr>
            </a:outerShdw>
          </a:effectLst>
        </p:spPr>
      </p:pic>
      <p:sp>
        <p:nvSpPr>
          <p:cNvPr id="16" name="Text Placeholder 8">
            <a:extLst>
              <a:ext uri="{FF2B5EF4-FFF2-40B4-BE49-F238E27FC236}">
                <a16:creationId xmlns:a16="http://schemas.microsoft.com/office/drawing/2014/main" id="{1ADA59D0-57CF-A6C8-B11A-726449FCD4CE}"/>
              </a:ext>
            </a:extLst>
          </p:cNvPr>
          <p:cNvSpPr txBox="1">
            <a:spLocks/>
          </p:cNvSpPr>
          <p:nvPr/>
        </p:nvSpPr>
        <p:spPr>
          <a:xfrm>
            <a:off x="3854294" y="6180761"/>
            <a:ext cx="1591348" cy="198844"/>
          </a:xfrm>
          <a:prstGeom prst="rect">
            <a:avLst/>
          </a:prstGeom>
        </p:spPr>
        <p:txBody>
          <a:bodyPr lIns="0" tIns="0" rIns="0" bIns="0" anchor="t"/>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Clr>
                <a:srgbClr val="191836"/>
              </a:buClr>
              <a:buNone/>
            </a:pPr>
            <a:r>
              <a:rPr lang="nb-NO" sz="800">
                <a:solidFill>
                  <a:srgbClr val="323130"/>
                </a:solidFill>
                <a:latin typeface="+mn-lt"/>
                <a:ea typeface="Roboto"/>
              </a:rPr>
              <a:t>Aftenposten, </a:t>
            </a:r>
            <a:r>
              <a:rPr lang="nb-NO" sz="800">
                <a:solidFill>
                  <a:srgbClr val="323130"/>
                </a:solidFill>
                <a:ea typeface="Roboto"/>
              </a:rPr>
              <a:t>10</a:t>
            </a:r>
            <a:r>
              <a:rPr lang="nb-NO" sz="800">
                <a:solidFill>
                  <a:srgbClr val="323130"/>
                </a:solidFill>
                <a:latin typeface="+mn-lt"/>
                <a:ea typeface="Roboto"/>
              </a:rPr>
              <a:t>. juli 2021</a:t>
            </a:r>
            <a:endParaRPr lang="nb-NO">
              <a:cs typeface="Roboto" pitchFamily="2" charset="0"/>
            </a:endParaRPr>
          </a:p>
        </p:txBody>
      </p:sp>
    </p:spTree>
    <p:extLst>
      <p:ext uri="{BB962C8B-B14F-4D97-AF65-F5344CB8AC3E}">
        <p14:creationId xmlns:p14="http://schemas.microsoft.com/office/powerpoint/2010/main" val="3979134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94F085-12CB-46F6-B0E1-8F97E1BEB001}"/>
              </a:ext>
            </a:extLst>
          </p:cNvPr>
          <p:cNvSpPr>
            <a:spLocks noGrp="1"/>
          </p:cNvSpPr>
          <p:nvPr>
            <p:ph type="ctrTitle"/>
          </p:nvPr>
        </p:nvSpPr>
        <p:spPr/>
        <p:txBody>
          <a:bodyPr/>
          <a:lstStyle/>
          <a:p>
            <a:r>
              <a:rPr lang="en-US" err="1"/>
              <a:t>Kapittel</a:t>
            </a:r>
            <a:r>
              <a:rPr lang="en-US"/>
              <a:t> 2: </a:t>
            </a:r>
            <a:r>
              <a:rPr lang="en-US" err="1"/>
              <a:t>Året</a:t>
            </a:r>
            <a:r>
              <a:rPr lang="en-US"/>
              <a:t> </a:t>
            </a:r>
            <a:r>
              <a:rPr lang="en-US" err="1"/>
              <a:t>etter</a:t>
            </a:r>
            <a:r>
              <a:rPr lang="en-US"/>
              <a:t> </a:t>
            </a:r>
            <a:r>
              <a:rPr lang="en-US" err="1"/>
              <a:t>terroren</a:t>
            </a:r>
            <a:endParaRPr lang="en-US"/>
          </a:p>
        </p:txBody>
      </p:sp>
      <p:sp>
        <p:nvSpPr>
          <p:cNvPr id="3" name="Slide Number Placeholder 2">
            <a:extLst>
              <a:ext uri="{FF2B5EF4-FFF2-40B4-BE49-F238E27FC236}">
                <a16:creationId xmlns:a16="http://schemas.microsoft.com/office/drawing/2014/main" id="{9F3ED121-62CE-4D43-B61F-AE39B292D9E0}"/>
              </a:ext>
            </a:extLst>
          </p:cNvPr>
          <p:cNvSpPr>
            <a:spLocks noGrp="1"/>
          </p:cNvSpPr>
          <p:nvPr>
            <p:ph type="sldNum" sz="quarter" idx="4294967295"/>
          </p:nvPr>
        </p:nvSpPr>
        <p:spPr>
          <a:xfrm>
            <a:off x="11177588" y="344488"/>
            <a:ext cx="1014412" cy="381000"/>
          </a:xfrm>
        </p:spPr>
        <p:txBody>
          <a:bodyPr/>
          <a:lstStyle/>
          <a:p>
            <a:fld id="{92CFB824-5EC6-4B9D-B435-9ADD20594FC3}" type="slidenum">
              <a:rPr lang="en-US" noProof="0" smtClean="0"/>
              <a:pPr/>
              <a:t>8</a:t>
            </a:fld>
            <a:endParaRPr lang="en-US" noProof="0"/>
          </a:p>
        </p:txBody>
      </p:sp>
    </p:spTree>
    <p:extLst>
      <p:ext uri="{BB962C8B-B14F-4D97-AF65-F5344CB8AC3E}">
        <p14:creationId xmlns:p14="http://schemas.microsoft.com/office/powerpoint/2010/main" val="3256110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C3A325-EAAD-433D-ACFA-B9DD0A5DFCBE}"/>
              </a:ext>
            </a:extLst>
          </p:cNvPr>
          <p:cNvSpPr>
            <a:spLocks noGrp="1"/>
          </p:cNvSpPr>
          <p:nvPr>
            <p:ph type="title"/>
          </p:nvPr>
        </p:nvSpPr>
        <p:spPr/>
        <p:txBody>
          <a:bodyPr/>
          <a:lstStyle/>
          <a:p>
            <a:br>
              <a:rPr lang="en-US" sz="2000" b="1">
                <a:latin typeface="+mj-lt"/>
              </a:rPr>
            </a:br>
            <a:r>
              <a:rPr lang="en-US" sz="2000" err="1">
                <a:latin typeface="+mj-lt"/>
              </a:rPr>
              <a:t>Kapittel</a:t>
            </a:r>
            <a:r>
              <a:rPr lang="en-US" sz="2000">
                <a:latin typeface="+mj-lt"/>
              </a:rPr>
              <a:t> 2: </a:t>
            </a:r>
            <a:r>
              <a:rPr lang="nb-NO" sz="2000">
                <a:effectLst/>
                <a:latin typeface="+mj-lt"/>
                <a:ea typeface="Calibri" panose="020F0502020204030204" pitchFamily="34" charset="0"/>
                <a:cs typeface="Times New Roman" panose="02020603050405020304" pitchFamily="18" charset="0"/>
              </a:rPr>
              <a:t>Hva preger medieomtalen de første månedene etter 22. juli?</a:t>
            </a:r>
            <a:br>
              <a:rPr lang="nb-NO" sz="2000">
                <a:effectLst/>
                <a:latin typeface="+mj-lt"/>
                <a:ea typeface="Calibri" panose="020F0502020204030204" pitchFamily="34" charset="0"/>
                <a:cs typeface="Times New Roman" panose="02020603050405020304" pitchFamily="18" charset="0"/>
              </a:rPr>
            </a:br>
            <a:endParaRPr lang="en-US" sz="2000">
              <a:latin typeface="+mj-lt"/>
            </a:endParaRPr>
          </a:p>
        </p:txBody>
      </p:sp>
      <p:sp>
        <p:nvSpPr>
          <p:cNvPr id="3" name="Slide Number Placeholder 2">
            <a:extLst>
              <a:ext uri="{FF2B5EF4-FFF2-40B4-BE49-F238E27FC236}">
                <a16:creationId xmlns:a16="http://schemas.microsoft.com/office/drawing/2014/main" id="{931E45A9-BE4E-4E6F-ADF6-6A1CBA0CA8EA}"/>
              </a:ext>
            </a:extLst>
          </p:cNvPr>
          <p:cNvSpPr>
            <a:spLocks noGrp="1"/>
          </p:cNvSpPr>
          <p:nvPr>
            <p:ph type="sldNum" sz="quarter" idx="12"/>
          </p:nvPr>
        </p:nvSpPr>
        <p:spPr/>
        <p:txBody>
          <a:bodyPr/>
          <a:lstStyle/>
          <a:p>
            <a:fld id="{92CFB824-5EC6-4B9D-B435-9ADD20594FC3}" type="slidenum">
              <a:rPr lang="en-US" noProof="0" smtClean="0"/>
              <a:pPr/>
              <a:t>9</a:t>
            </a:fld>
            <a:endParaRPr lang="en-US" noProof="0"/>
          </a:p>
        </p:txBody>
      </p:sp>
      <p:sp>
        <p:nvSpPr>
          <p:cNvPr id="4" name="TextBox 3">
            <a:extLst>
              <a:ext uri="{FF2B5EF4-FFF2-40B4-BE49-F238E27FC236}">
                <a16:creationId xmlns:a16="http://schemas.microsoft.com/office/drawing/2014/main" id="{B79AF472-F4C0-2ADF-F477-D91D49D8DC18}"/>
              </a:ext>
            </a:extLst>
          </p:cNvPr>
          <p:cNvSpPr txBox="1"/>
          <p:nvPr/>
        </p:nvSpPr>
        <p:spPr>
          <a:xfrm>
            <a:off x="9202492" y="995192"/>
            <a:ext cx="2865683" cy="514243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nb-NO" sz="1100">
                <a:effectLst/>
                <a:ea typeface="Calibri" panose="020F0502020204030204" pitchFamily="34" charset="0"/>
                <a:cs typeface="Arial" panose="020B0604020202020204" pitchFamily="34" charset="0"/>
              </a:rPr>
              <a:t>Dekningen preges av typisk krisedramaturgi.</a:t>
            </a:r>
            <a:endParaRPr lang="en-US" sz="1100">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en-US" sz="1100">
              <a:effectLst/>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1100" err="1">
                <a:effectLst/>
                <a:ea typeface="Calibri" panose="020F0502020204030204" pitchFamily="34" charset="0"/>
                <a:cs typeface="Arial" panose="020B0604020202020204" pitchFamily="34" charset="0"/>
              </a:rPr>
              <a:t>Redaksjonene</a:t>
            </a:r>
            <a:r>
              <a:rPr lang="en-US" sz="1100" err="1">
                <a:ea typeface="Calibri" panose="020F0502020204030204" pitchFamily="34" charset="0"/>
                <a:cs typeface="Arial" panose="020B0604020202020204" pitchFamily="34" charset="0"/>
              </a:rPr>
              <a:t>s</a:t>
            </a:r>
            <a:r>
              <a:rPr lang="en-US" sz="1100">
                <a:ea typeface="Calibri" panose="020F0502020204030204" pitchFamily="34" charset="0"/>
                <a:cs typeface="Arial" panose="020B0604020202020204" pitchFamily="34" charset="0"/>
              </a:rPr>
              <a:t> </a:t>
            </a:r>
            <a:r>
              <a:rPr lang="en-US" sz="1100" err="1">
                <a:ea typeface="Calibri" panose="020F0502020204030204" pitchFamily="34" charset="0"/>
                <a:cs typeface="Arial" panose="020B0604020202020204" pitchFamily="34" charset="0"/>
              </a:rPr>
              <a:t>hovedfokus</a:t>
            </a:r>
            <a:r>
              <a:rPr lang="en-US" sz="1100">
                <a:ea typeface="Calibri" panose="020F0502020204030204" pitchFamily="34" charset="0"/>
                <a:cs typeface="Arial" panose="020B0604020202020204" pitchFamily="34" charset="0"/>
              </a:rPr>
              <a:t> er å </a:t>
            </a:r>
            <a:r>
              <a:rPr lang="en-US" sz="1100" err="1">
                <a:ea typeface="Calibri" panose="020F0502020204030204" pitchFamily="34" charset="0"/>
                <a:cs typeface="Arial" panose="020B0604020202020204" pitchFamily="34" charset="0"/>
              </a:rPr>
              <a:t>dokumentere</a:t>
            </a:r>
            <a:r>
              <a:rPr lang="en-US" sz="1100">
                <a:ea typeface="Calibri" panose="020F0502020204030204" pitchFamily="34" charset="0"/>
                <a:cs typeface="Arial" panose="020B0604020202020204" pitchFamily="34" charset="0"/>
              </a:rPr>
              <a:t> </a:t>
            </a:r>
            <a:r>
              <a:rPr lang="en-US" sz="1100" err="1">
                <a:ea typeface="Calibri" panose="020F0502020204030204" pitchFamily="34" charset="0"/>
                <a:cs typeface="Arial" panose="020B0604020202020204" pitchFamily="34" charset="0"/>
              </a:rPr>
              <a:t>og</a:t>
            </a:r>
            <a:r>
              <a:rPr lang="en-US" sz="1100">
                <a:ea typeface="Calibri" panose="020F0502020204030204" pitchFamily="34" charset="0"/>
                <a:cs typeface="Arial" panose="020B0604020202020204" pitchFamily="34" charset="0"/>
              </a:rPr>
              <a:t> </a:t>
            </a:r>
            <a:r>
              <a:rPr lang="en-US" sz="1100" err="1">
                <a:ea typeface="Calibri" panose="020F0502020204030204" pitchFamily="34" charset="0"/>
                <a:cs typeface="Arial" panose="020B0604020202020204" pitchFamily="34" charset="0"/>
              </a:rPr>
              <a:t>samle</a:t>
            </a:r>
            <a:r>
              <a:rPr lang="en-US" sz="1100">
                <a:ea typeface="Calibri" panose="020F0502020204030204" pitchFamily="34" charset="0"/>
                <a:cs typeface="Arial" panose="020B0604020202020204" pitchFamily="34" charset="0"/>
              </a:rPr>
              <a:t> inn </a:t>
            </a:r>
            <a:r>
              <a:rPr lang="en-US" sz="1100" err="1">
                <a:ea typeface="Calibri" panose="020F0502020204030204" pitchFamily="34" charset="0"/>
                <a:cs typeface="Arial" panose="020B0604020202020204" pitchFamily="34" charset="0"/>
              </a:rPr>
              <a:t>fakta</a:t>
            </a:r>
            <a:r>
              <a:rPr lang="en-US" sz="1100">
                <a:ea typeface="Calibri" panose="020F0502020204030204" pitchFamily="34" charset="0"/>
                <a:cs typeface="Arial" panose="020B0604020202020204" pitchFamily="34" charset="0"/>
              </a:rPr>
              <a:t>, </a:t>
            </a:r>
            <a:r>
              <a:rPr lang="en-US" sz="1100" err="1">
                <a:ea typeface="Calibri" panose="020F0502020204030204" pitchFamily="34" charset="0"/>
                <a:cs typeface="Arial" panose="020B0604020202020204" pitchFamily="34" charset="0"/>
              </a:rPr>
              <a:t>samt</a:t>
            </a:r>
            <a:r>
              <a:rPr lang="en-US" sz="1100">
                <a:ea typeface="Calibri" panose="020F0502020204030204" pitchFamily="34" charset="0"/>
                <a:cs typeface="Arial" panose="020B0604020202020204" pitchFamily="34" charset="0"/>
              </a:rPr>
              <a:t> </a:t>
            </a:r>
            <a:r>
              <a:rPr lang="en-US" sz="1100" err="1">
                <a:ea typeface="Calibri" panose="020F0502020204030204" pitchFamily="34" charset="0"/>
                <a:cs typeface="Arial" panose="020B0604020202020204" pitchFamily="34" charset="0"/>
              </a:rPr>
              <a:t>støtte</a:t>
            </a:r>
            <a:r>
              <a:rPr lang="en-US" sz="1100">
                <a:ea typeface="Calibri" panose="020F0502020204030204" pitchFamily="34" charset="0"/>
                <a:cs typeface="Arial" panose="020B0604020202020204" pitchFamily="34" charset="0"/>
              </a:rPr>
              <a:t> </a:t>
            </a:r>
            <a:r>
              <a:rPr lang="en-US" sz="1100" err="1">
                <a:ea typeface="Calibri" panose="020F0502020204030204" pitchFamily="34" charset="0"/>
                <a:cs typeface="Arial" panose="020B0604020202020204" pitchFamily="34" charset="0"/>
              </a:rPr>
              <a:t>oppunder</a:t>
            </a:r>
            <a:r>
              <a:rPr lang="en-US" sz="1100">
                <a:ea typeface="Calibri" panose="020F0502020204030204" pitchFamily="34" charset="0"/>
                <a:cs typeface="Arial" panose="020B0604020202020204" pitchFamily="34" charset="0"/>
              </a:rPr>
              <a:t> den </a:t>
            </a:r>
            <a:r>
              <a:rPr lang="en-US" sz="1100" err="1">
                <a:ea typeface="Calibri" panose="020F0502020204030204" pitchFamily="34" charset="0"/>
                <a:cs typeface="Arial" panose="020B0604020202020204" pitchFamily="34" charset="0"/>
              </a:rPr>
              <a:t>nasjonale</a:t>
            </a:r>
            <a:r>
              <a:rPr lang="en-US" sz="1100">
                <a:ea typeface="Calibri" panose="020F0502020204030204" pitchFamily="34" charset="0"/>
                <a:cs typeface="Arial" panose="020B0604020202020204" pitchFamily="34" charset="0"/>
              </a:rPr>
              <a:t> </a:t>
            </a:r>
            <a:r>
              <a:rPr lang="en-US" sz="1100" err="1">
                <a:ea typeface="Calibri" panose="020F0502020204030204" pitchFamily="34" charset="0"/>
                <a:cs typeface="Arial" panose="020B0604020202020204" pitchFamily="34" charset="0"/>
              </a:rPr>
              <a:t>sorgprosessen</a:t>
            </a:r>
            <a:r>
              <a:rPr lang="en-US" sz="1100">
                <a:ea typeface="Calibri" panose="020F0502020204030204" pitchFamily="34" charset="0"/>
                <a:cs typeface="Arial" panose="020B0604020202020204" pitchFamily="34" charset="0"/>
              </a:rPr>
              <a:t>.</a:t>
            </a:r>
          </a:p>
          <a:p>
            <a:pPr marL="285750" indent="-285750">
              <a:lnSpc>
                <a:spcPct val="150000"/>
              </a:lnSpc>
              <a:buFont typeface="Arial" panose="020B0604020202020204" pitchFamily="34" charset="0"/>
              <a:buChar char="•"/>
            </a:pPr>
            <a:endParaRPr lang="nb-NO" sz="1100">
              <a:effectLst/>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nb-NO" sz="1100">
                <a:ea typeface="Calibri" panose="020F0502020204030204" pitchFamily="34" charset="0"/>
                <a:cs typeface="Arial" panose="020B0604020202020204" pitchFamily="34" charset="0"/>
              </a:rPr>
              <a:t>Høyreekstremisme blir omtalt i forbindelse med kartleggingen av </a:t>
            </a:r>
            <a:r>
              <a:rPr lang="nb-NO" sz="1100">
                <a:effectLst/>
                <a:ea typeface="Calibri" panose="020F0502020204030204" pitchFamily="34" charset="0"/>
                <a:cs typeface="Arial" panose="020B0604020202020204" pitchFamily="34" charset="0"/>
              </a:rPr>
              <a:t>Anders </a:t>
            </a:r>
            <a:r>
              <a:rPr lang="nb-NO" sz="1100" err="1">
                <a:effectLst/>
                <a:ea typeface="Calibri" panose="020F0502020204030204" pitchFamily="34" charset="0"/>
                <a:cs typeface="Arial" panose="020B0604020202020204" pitchFamily="34" charset="0"/>
              </a:rPr>
              <a:t>Behring</a:t>
            </a:r>
            <a:r>
              <a:rPr lang="nb-NO" sz="1100">
                <a:effectLst/>
                <a:ea typeface="Calibri" panose="020F0502020204030204" pitchFamily="34" charset="0"/>
                <a:cs typeface="Arial" panose="020B0604020202020204" pitchFamily="34" charset="0"/>
              </a:rPr>
              <a:t> </a:t>
            </a:r>
            <a:r>
              <a:rPr lang="nb-NO" sz="1100">
                <a:ea typeface="Calibri" panose="020F0502020204030204" pitchFamily="34" charset="0"/>
                <a:cs typeface="Arial" panose="020B0604020202020204" pitchFamily="34" charset="0"/>
              </a:rPr>
              <a:t>Breivik og hans tankegods, og blir i liten grad diskutert på et politisk nivå.</a:t>
            </a:r>
          </a:p>
          <a:p>
            <a:pPr marL="285750" indent="-285750">
              <a:lnSpc>
                <a:spcPct val="150000"/>
              </a:lnSpc>
              <a:buFont typeface="Arial" panose="020B0604020202020204" pitchFamily="34" charset="0"/>
              <a:buChar char="•"/>
            </a:pPr>
            <a:endParaRPr lang="nb-NO" sz="1100">
              <a:effectLst/>
              <a:ea typeface="Calibri" panose="020F0502020204030204" pitchFamily="34" charset="0"/>
              <a:cs typeface="Arial" panose="020B0604020202020204" pitchFamily="34" charset="0"/>
            </a:endParaRPr>
          </a:p>
          <a:p>
            <a:pPr marL="285750" indent="-285750">
              <a:lnSpc>
                <a:spcPct val="150000"/>
              </a:lnSpc>
              <a:buFont typeface="Arial" panose="020B0604020202020204" pitchFamily="34" charset="0"/>
              <a:buChar char="•"/>
            </a:pPr>
            <a:r>
              <a:rPr lang="nb-NO" sz="1100">
                <a:effectLst/>
                <a:ea typeface="Calibri" panose="020F0502020204030204" pitchFamily="34" charset="0"/>
                <a:cs typeface="Arial" panose="020B0604020202020204" pitchFamily="34" charset="0"/>
              </a:rPr>
              <a:t>Etter hvert blir det rettet et kritisk søkelys på beredskapssituasjonen. Dette, i tillegg til spørsmålet om Breiviks tilregnelighet, blir dominerende frem mot rettssaken starter 16. april 2012.</a:t>
            </a:r>
          </a:p>
        </p:txBody>
      </p:sp>
      <p:graphicFrame>
        <p:nvGraphicFramePr>
          <p:cNvPr id="2" name="Diagram 1">
            <a:extLst>
              <a:ext uri="{FF2B5EF4-FFF2-40B4-BE49-F238E27FC236}">
                <a16:creationId xmlns:a16="http://schemas.microsoft.com/office/drawing/2014/main" id="{CEB83BEE-806F-1260-DE4E-82F8EA34D229}"/>
              </a:ext>
            </a:extLst>
          </p:cNvPr>
          <p:cNvGraphicFramePr>
            <a:graphicFrameLocks/>
          </p:cNvGraphicFramePr>
          <p:nvPr>
            <p:extLst>
              <p:ext uri="{D42A27DB-BD31-4B8C-83A1-F6EECF244321}">
                <p14:modId xmlns:p14="http://schemas.microsoft.com/office/powerpoint/2010/main" val="3562968680"/>
              </p:ext>
            </p:extLst>
          </p:nvPr>
        </p:nvGraphicFramePr>
        <p:xfrm>
          <a:off x="840757" y="995192"/>
          <a:ext cx="8054758" cy="5517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65631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LANGUAGETEXTBOX" val="Eng"/>
</p:tagLst>
</file>

<file path=ppt/theme/theme1.xml><?xml version="1.0" encoding="utf-8"?>
<a:theme xmlns:a="http://schemas.openxmlformats.org/drawingml/2006/main" name="Office Theme">
  <a:themeElements>
    <a:clrScheme name="Retriever2020">
      <a:dk1>
        <a:srgbClr val="231F20"/>
      </a:dk1>
      <a:lt1>
        <a:srgbClr val="FFFFFF"/>
      </a:lt1>
      <a:dk2>
        <a:srgbClr val="191836"/>
      </a:dk2>
      <a:lt2>
        <a:srgbClr val="FFFFFF"/>
      </a:lt2>
      <a:accent1>
        <a:srgbClr val="191836"/>
      </a:accent1>
      <a:accent2>
        <a:srgbClr val="6EA5C3"/>
      </a:accent2>
      <a:accent3>
        <a:srgbClr val="F1DED0"/>
      </a:accent3>
      <a:accent4>
        <a:srgbClr val="278683"/>
      </a:accent4>
      <a:accent5>
        <a:srgbClr val="F09CAB"/>
      </a:accent5>
      <a:accent6>
        <a:srgbClr val="FAC07C"/>
      </a:accent6>
      <a:hlink>
        <a:srgbClr val="231F20"/>
      </a:hlink>
      <a:folHlink>
        <a:srgbClr val="231F20"/>
      </a:folHlink>
    </a:clrScheme>
    <a:fontScheme name="Retriever2020">
      <a:majorFont>
        <a:latin typeface="Cormorant Garamon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B8EEFE9-303C-4B3D-AEFB-DCBFFC535E93}" vid="{04025B83-D9F2-4C4A-9E23-6D6575DC50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67f5914-ee4e-4c9e-b30c-77435c1a49dc">
      <UserInfo>
        <DisplayName>Ane Kathrine Strand</DisplayName>
        <AccountId>24</AccountId>
        <AccountType/>
      </UserInfo>
      <UserInfo>
        <DisplayName>Claes Lyth Walsø</DisplayName>
        <AccountId>25</AccountId>
        <AccountType/>
      </UserInfo>
      <UserInfo>
        <DisplayName>Maria Besirov</DisplayName>
        <AccountId>15</AccountId>
        <AccountType/>
      </UserInfo>
      <UserInfo>
        <DisplayName>Eirik Nymark Esperås</DisplayName>
        <AccountId>13</AccountId>
        <AccountType/>
      </UserInfo>
      <UserInfo>
        <DisplayName>Jeanette Olsen</DisplayName>
        <AccountId>23</AccountId>
        <AccountType/>
      </UserInfo>
      <UserInfo>
        <DisplayName>Erik Hörnfeldt</DisplayName>
        <AccountId>10</AccountId>
        <AccountType/>
      </UserInfo>
      <UserInfo>
        <DisplayName>Guro Lindebjerg</DisplayName>
        <AccountId>12</AccountId>
        <AccountType/>
      </UserInfo>
      <UserInfo>
        <DisplayName>Nicolai Falck Henriksen</DisplayName>
        <AccountId>18</AccountId>
        <AccountType/>
      </UserInfo>
      <UserInfo>
        <DisplayName>Anna Lund</DisplayName>
        <AccountId>11</AccountId>
        <AccountType/>
      </UserInfo>
      <UserInfo>
        <DisplayName>Linda Andersson</DisplayName>
        <AccountId>3</AccountId>
        <AccountType/>
      </UserInfo>
      <UserInfo>
        <DisplayName>Sanna Kranjc</DisplayName>
        <AccountId>17</AccountId>
        <AccountType/>
      </UserInfo>
      <UserInfo>
        <DisplayName>Lars Farstad</DisplayName>
        <AccountId>14</AccountId>
        <AccountType/>
      </UserInfo>
      <UserInfo>
        <DisplayName>Helen Widmark</DisplayName>
        <AccountId>21</AccountId>
        <AccountType/>
      </UserInfo>
    </SharedWithUsers>
    <lcf76f155ced4ddcb4097134ff3c332f xmlns="40a6281b-95f1-4907-a3ec-2efd5788896c">
      <Terms xmlns="http://schemas.microsoft.com/office/infopath/2007/PartnerControls"/>
    </lcf76f155ced4ddcb4097134ff3c332f>
    <TaxCatchAll xmlns="067f5914-ee4e-4c9e-b30c-77435c1a49d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EFCEB13CD57E47A2D9C637E3FE5071" ma:contentTypeVersion="16" ma:contentTypeDescription="Create a new document." ma:contentTypeScope="" ma:versionID="8cd987e981bf5641cd7ebfbf8857cb46">
  <xsd:schema xmlns:xsd="http://www.w3.org/2001/XMLSchema" xmlns:xs="http://www.w3.org/2001/XMLSchema" xmlns:p="http://schemas.microsoft.com/office/2006/metadata/properties" xmlns:ns2="40a6281b-95f1-4907-a3ec-2efd5788896c" xmlns:ns3="067f5914-ee4e-4c9e-b30c-77435c1a49dc" targetNamespace="http://schemas.microsoft.com/office/2006/metadata/properties" ma:root="true" ma:fieldsID="82a2bedda0bc3a04a389bf19543357af" ns2:_="" ns3:_="">
    <xsd:import namespace="40a6281b-95f1-4907-a3ec-2efd5788896c"/>
    <xsd:import namespace="067f5914-ee4e-4c9e-b30c-77435c1a49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a6281b-95f1-4907-a3ec-2efd578889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d1f6366-ffdb-4419-b40a-fe5913184e4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67f5914-ee4e-4c9e-b30c-77435c1a49d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43ba5bd-cf58-45a4-821d-6a905346c75d}" ma:internalName="TaxCatchAll" ma:showField="CatchAllData" ma:web="067f5914-ee4e-4c9e-b30c-77435c1a49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301BF4-2C63-40B4-8D28-E15E86D89ECC}">
  <ds:schemaRefs>
    <ds:schemaRef ds:uri="http://schemas.microsoft.com/sharepoint/v3/contenttype/forms"/>
  </ds:schemaRefs>
</ds:datastoreItem>
</file>

<file path=customXml/itemProps2.xml><?xml version="1.0" encoding="utf-8"?>
<ds:datastoreItem xmlns:ds="http://schemas.openxmlformats.org/officeDocument/2006/customXml" ds:itemID="{6E5E6CA2-FBF5-4E49-AECF-4E3A39646A60}">
  <ds:schemaRefs>
    <ds:schemaRef ds:uri="067f5914-ee4e-4c9e-b30c-77435c1a49dc"/>
    <ds:schemaRef ds:uri="40a6281b-95f1-4907-a3ec-2efd5788896c"/>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3.xml><?xml version="1.0" encoding="utf-8"?>
<ds:datastoreItem xmlns:ds="http://schemas.openxmlformats.org/officeDocument/2006/customXml" ds:itemID="{C934FEC8-D4FB-40B9-8317-9FECB7354C60}">
  <ds:schemaRefs>
    <ds:schemaRef ds:uri="067f5914-ee4e-4c9e-b30c-77435c1a49dc"/>
    <ds:schemaRef ds:uri="40a6281b-95f1-4907-a3ec-2efd578889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272</TotalTime>
  <Words>2522</Words>
  <Application>Microsoft Office PowerPoint</Application>
  <PresentationFormat>Widescreen</PresentationFormat>
  <Paragraphs>451</Paragraphs>
  <Slides>27</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Franklin Gothic Book</vt:lpstr>
      <vt:lpstr>Calibri</vt:lpstr>
      <vt:lpstr>Roboto Light</vt:lpstr>
      <vt:lpstr>Cormorant Garamond</vt:lpstr>
      <vt:lpstr>Wingdings</vt:lpstr>
      <vt:lpstr>Calibri Light</vt:lpstr>
      <vt:lpstr>Roboto</vt:lpstr>
      <vt:lpstr>Garamond</vt:lpstr>
      <vt:lpstr>Arial</vt:lpstr>
      <vt:lpstr>Office Theme</vt:lpstr>
      <vt:lpstr>Mediedekningen etter 22. juli 2011-2022</vt:lpstr>
      <vt:lpstr>Mediedekningen etter 22. juli</vt:lpstr>
      <vt:lpstr>Avgrensning og innhold</vt:lpstr>
      <vt:lpstr>Bakgrunn og formål</vt:lpstr>
      <vt:lpstr>Undersøkelsens hovedspørsmål</vt:lpstr>
      <vt:lpstr>Kapittel 1: Sommeren 2021</vt:lpstr>
      <vt:lpstr>Kapittel 1: Hvordan utspilte diskusjonen om 22. juli seg i norske medier våren og sommeren 2021?</vt:lpstr>
      <vt:lpstr>Kapittel 2: Året etter terroren</vt:lpstr>
      <vt:lpstr> Kapittel 2: Hva preger medieomtalen de første månedene etter 22. juli? </vt:lpstr>
      <vt:lpstr> Kapittel 2: Hvilke temaer preger medieomtalen de første månedene? </vt:lpstr>
      <vt:lpstr>Kapittel 2: Temaer fordelt på de dominerende aktørene</vt:lpstr>
      <vt:lpstr> Kapittel 2: Aktørgruppen politikere </vt:lpstr>
      <vt:lpstr>Kapittel 3: AUFs mediehistorie,  ytringsansvar og Utøya-kortet</vt:lpstr>
      <vt:lpstr>Kapittel 3: Omtale av AUF i forbindelse med 22. juli </vt:lpstr>
      <vt:lpstr>Kapittel 3: Ytringsansvar og Utøya-kortet/22. juli-kortet</vt:lpstr>
      <vt:lpstr>PowerPoint Presentation</vt:lpstr>
      <vt:lpstr>PowerPoint Presentation</vt:lpstr>
      <vt:lpstr>Kapittel 4: Høyreekstremisme,  høyreekstreme og høyreradikale</vt:lpstr>
      <vt:lpstr>Kapittel 4: Omtale av høyreekstremisme</vt:lpstr>
      <vt:lpstr>Kapittel 4: Uttalelser fra høyreekstreme og –radikale personer og organisasjoner</vt:lpstr>
      <vt:lpstr>Kapittel 4: Leserinnlegg fra høyreekstreme og -radikale personer og organisasjoner</vt:lpstr>
      <vt:lpstr>Kapittel 5: Redaktørenes svar</vt:lpstr>
      <vt:lpstr>Kapittel 5: Redaktørenes og kommentatorenes svar</vt:lpstr>
      <vt:lpstr>Kapittel 5: Redaktørenes og kommentatorenes svar</vt:lpstr>
      <vt:lpstr>Kapittel 6: 2022</vt:lpstr>
      <vt:lpstr>Kapittel 6: 2022 – et “mellomår”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22. juli</dc:title>
  <dc:creator>Malene Augestad</dc:creator>
  <cp:lastModifiedBy>Malene Augestad</cp:lastModifiedBy>
  <cp:revision>3</cp:revision>
  <dcterms:created xsi:type="dcterms:W3CDTF">2021-08-26T14:04:53Z</dcterms:created>
  <dcterms:modified xsi:type="dcterms:W3CDTF">2022-10-25T19:23:13Z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0x010100A0EFCEB13CD57E47A2D9C637E3FE5071</vt:lpwstr>
  </property>
  <property fmtid="{D5CDD505-2E9C-101B-9397-08002B2CF9AE}" pid="3" name="MediaServiceImageTags">
    <vt:lpwstr/>
  </property>
</Properties>
</file>